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heme/theme9.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44" r:id="rId3"/>
    <p:sldMasterId id="2147483772" r:id="rId4"/>
    <p:sldMasterId id="2147483800" r:id="rId5"/>
    <p:sldMasterId id="2147483828" r:id="rId6"/>
    <p:sldMasterId id="2147483868" r:id="rId7"/>
    <p:sldMasterId id="2147483896" r:id="rId8"/>
  </p:sldMasterIdLst>
  <p:notesMasterIdLst>
    <p:notesMasterId r:id="rId113"/>
  </p:notesMasterIdLst>
  <p:sldIdLst>
    <p:sldId id="562" r:id="rId9"/>
    <p:sldId id="569" r:id="rId10"/>
    <p:sldId id="422" r:id="rId11"/>
    <p:sldId id="566" r:id="rId12"/>
    <p:sldId id="567" r:id="rId13"/>
    <p:sldId id="568" r:id="rId14"/>
    <p:sldId id="415" r:id="rId15"/>
    <p:sldId id="596" r:id="rId16"/>
    <p:sldId id="519" r:id="rId17"/>
    <p:sldId id="266" r:id="rId18"/>
    <p:sldId id="570" r:id="rId19"/>
    <p:sldId id="428" r:id="rId20"/>
    <p:sldId id="432" r:id="rId21"/>
    <p:sldId id="261" r:id="rId22"/>
    <p:sldId id="448" r:id="rId23"/>
    <p:sldId id="571" r:id="rId24"/>
    <p:sldId id="574" r:id="rId25"/>
    <p:sldId id="577" r:id="rId26"/>
    <p:sldId id="578" r:id="rId27"/>
    <p:sldId id="579" r:id="rId28"/>
    <p:sldId id="580" r:id="rId29"/>
    <p:sldId id="581" r:id="rId30"/>
    <p:sldId id="582" r:id="rId31"/>
    <p:sldId id="583" r:id="rId32"/>
    <p:sldId id="584" r:id="rId33"/>
    <p:sldId id="597" r:id="rId34"/>
    <p:sldId id="615" r:id="rId35"/>
    <p:sldId id="616" r:id="rId36"/>
    <p:sldId id="614" r:id="rId37"/>
    <p:sldId id="274" r:id="rId38"/>
    <p:sldId id="545" r:id="rId39"/>
    <p:sldId id="282" r:id="rId40"/>
    <p:sldId id="425" r:id="rId41"/>
    <p:sldId id="283" r:id="rId42"/>
    <p:sldId id="288" r:id="rId43"/>
    <p:sldId id="289" r:id="rId44"/>
    <p:sldId id="287" r:id="rId45"/>
    <p:sldId id="292" r:id="rId46"/>
    <p:sldId id="291" r:id="rId47"/>
    <p:sldId id="521" r:id="rId48"/>
    <p:sldId id="293" r:id="rId49"/>
    <p:sldId id="294" r:id="rId50"/>
    <p:sldId id="544" r:id="rId51"/>
    <p:sldId id="311" r:id="rId52"/>
    <p:sldId id="436" r:id="rId53"/>
    <p:sldId id="314" r:id="rId54"/>
    <p:sldId id="300" r:id="rId55"/>
    <p:sldId id="554" r:id="rId56"/>
    <p:sldId id="601" r:id="rId57"/>
    <p:sldId id="573" r:id="rId58"/>
    <p:sldId id="478" r:id="rId59"/>
    <p:sldId id="408" r:id="rId60"/>
    <p:sldId id="480" r:id="rId61"/>
    <p:sldId id="302" r:id="rId62"/>
    <p:sldId id="303" r:id="rId63"/>
    <p:sldId id="575" r:id="rId64"/>
    <p:sldId id="269" r:id="rId65"/>
    <p:sldId id="585" r:id="rId66"/>
    <p:sldId id="586" r:id="rId67"/>
    <p:sldId id="587" r:id="rId68"/>
    <p:sldId id="588" r:id="rId69"/>
    <p:sldId id="589" r:id="rId70"/>
    <p:sldId id="576" r:id="rId71"/>
    <p:sldId id="590" r:id="rId72"/>
    <p:sldId id="591" r:id="rId73"/>
    <p:sldId id="593" r:id="rId74"/>
    <p:sldId id="594" r:id="rId75"/>
    <p:sldId id="358" r:id="rId76"/>
    <p:sldId id="462" r:id="rId77"/>
    <p:sldId id="367" r:id="rId78"/>
    <p:sldId id="363" r:id="rId79"/>
    <p:sldId id="332" r:id="rId80"/>
    <p:sldId id="362" r:id="rId81"/>
    <p:sldId id="450" r:id="rId82"/>
    <p:sldId id="399" r:id="rId83"/>
    <p:sldId id="400" r:id="rId84"/>
    <p:sldId id="397" r:id="rId85"/>
    <p:sldId id="407" r:id="rId86"/>
    <p:sldId id="396" r:id="rId87"/>
    <p:sldId id="403" r:id="rId88"/>
    <p:sldId id="404" r:id="rId89"/>
    <p:sldId id="406" r:id="rId90"/>
    <p:sldId id="401" r:id="rId91"/>
    <p:sldId id="560" r:id="rId92"/>
    <p:sldId id="561" r:id="rId93"/>
    <p:sldId id="484" r:id="rId94"/>
    <p:sldId id="513" r:id="rId95"/>
    <p:sldId id="486" r:id="rId96"/>
    <p:sldId id="368" r:id="rId97"/>
    <p:sldId id="373" r:id="rId98"/>
    <p:sldId id="379" r:id="rId99"/>
    <p:sldId id="490" r:id="rId100"/>
    <p:sldId id="347" r:id="rId101"/>
    <p:sldId id="384" r:id="rId102"/>
    <p:sldId id="385" r:id="rId103"/>
    <p:sldId id="389" r:id="rId104"/>
    <p:sldId id="499" r:id="rId105"/>
    <p:sldId id="491" r:id="rId106"/>
    <p:sldId id="595" r:id="rId107"/>
    <p:sldId id="365" r:id="rId108"/>
    <p:sldId id="364" r:id="rId109"/>
    <p:sldId id="343" r:id="rId110"/>
    <p:sldId id="344" r:id="rId111"/>
    <p:sldId id="599" r:id="rId1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03" autoAdjust="0"/>
    <p:restoredTop sz="94660"/>
  </p:normalViewPr>
  <p:slideViewPr>
    <p:cSldViewPr snapToGrid="0">
      <p:cViewPr varScale="1">
        <p:scale>
          <a:sx n="77" d="100"/>
          <a:sy n="77" d="100"/>
        </p:scale>
        <p:origin x="1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ableStyles" Target="tableStyle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D97B7-4E2C-4B77-88BC-6A9586E773E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B21EC2DF-A3BC-4943-9FAA-0B94925666C0}">
      <dgm:prSet phldrT="[Testo]"/>
      <dgm:spPr>
        <a:xfrm rot="5400000">
          <a:off x="3289691" y="-2477813"/>
          <a:ext cx="753133" cy="5710382"/>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dirty="0">
              <a:solidFill>
                <a:sysClr val="windowText" lastClr="000000">
                  <a:hueOff val="0"/>
                  <a:satOff val="0"/>
                  <a:lumOff val="0"/>
                  <a:alphaOff val="0"/>
                </a:sysClr>
              </a:solidFill>
              <a:latin typeface="Calibri"/>
              <a:ea typeface="+mn-ea"/>
              <a:cs typeface="+mn-cs"/>
            </a:rPr>
            <a:t>Iscrizione alla Gara</a:t>
          </a:r>
        </a:p>
      </dgm:t>
    </dgm:pt>
    <dgm:pt modelId="{E2836AAA-5943-4390-95F2-C4BA5DD97F79}" type="parTrans" cxnId="{2EE3CB8C-B833-408F-A393-D4A673D8AA50}">
      <dgm:prSet/>
      <dgm:spPr/>
      <dgm:t>
        <a:bodyPr/>
        <a:lstStyle/>
        <a:p>
          <a:endParaRPr lang="it-IT"/>
        </a:p>
      </dgm:t>
    </dgm:pt>
    <dgm:pt modelId="{81F011D3-7BEC-43BE-992F-28A6629DE9F8}" type="sibTrans" cxnId="{2EE3CB8C-B833-408F-A393-D4A673D8AA50}">
      <dgm:prSet/>
      <dgm:spPr/>
      <dgm:t>
        <a:bodyPr/>
        <a:lstStyle/>
        <a:p>
          <a:endParaRPr lang="it-IT"/>
        </a:p>
      </dgm:t>
    </dgm:pt>
    <dgm:pt modelId="{91BF15BD-F462-4ECD-8612-42D8BE115B16}">
      <dgm:prSet phldrT="[Testo]"/>
      <dgm:spPr>
        <a:xfrm rot="5400000">
          <a:off x="-173800" y="1131351"/>
          <a:ext cx="1158666" cy="811066"/>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ED8D6D65-8845-4487-87F8-8D223012B10D}" type="parTrans" cxnId="{7C8373D7-9B0F-4B46-AC3E-26BEB2FDE881}">
      <dgm:prSet/>
      <dgm:spPr/>
      <dgm:t>
        <a:bodyPr/>
        <a:lstStyle/>
        <a:p>
          <a:endParaRPr lang="it-IT"/>
        </a:p>
      </dgm:t>
    </dgm:pt>
    <dgm:pt modelId="{99FBB47A-69C4-4B29-AE22-5091122E987C}" type="sibTrans" cxnId="{7C8373D7-9B0F-4B46-AC3E-26BEB2FDE881}">
      <dgm:prSet/>
      <dgm:spPr/>
      <dgm:t>
        <a:bodyPr/>
        <a:lstStyle/>
        <a:p>
          <a:endParaRPr lang="it-IT"/>
        </a:p>
      </dgm:t>
    </dgm:pt>
    <dgm:pt modelId="{6FF3156F-60B7-4C27-B634-EA23C0FAF263}">
      <dgm:prSet phldrT="[Testo]"/>
      <dgm:spPr>
        <a:xfrm rot="5400000">
          <a:off x="3289691" y="-1521073"/>
          <a:ext cx="753133" cy="5710382"/>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dirty="0">
              <a:solidFill>
                <a:sysClr val="windowText" lastClr="000000">
                  <a:hueOff val="0"/>
                  <a:satOff val="0"/>
                  <a:lumOff val="0"/>
                  <a:alphaOff val="0"/>
                </a:sysClr>
              </a:solidFill>
              <a:latin typeface="Calibri"/>
              <a:ea typeface="+mn-ea"/>
              <a:cs typeface="+mn-cs"/>
            </a:rPr>
            <a:t>Verifiche Ante Gara e Briefing</a:t>
          </a:r>
        </a:p>
      </dgm:t>
    </dgm:pt>
    <dgm:pt modelId="{13E09579-2540-45A7-88AC-F71CFD206C2D}" type="parTrans" cxnId="{75381631-1554-4931-9BA6-B9F584A6B058}">
      <dgm:prSet/>
      <dgm:spPr/>
      <dgm:t>
        <a:bodyPr/>
        <a:lstStyle/>
        <a:p>
          <a:endParaRPr lang="it-IT"/>
        </a:p>
      </dgm:t>
    </dgm:pt>
    <dgm:pt modelId="{A1806FBA-E27F-47DF-8968-A44A53445FA3}" type="sibTrans" cxnId="{75381631-1554-4931-9BA6-B9F584A6B058}">
      <dgm:prSet/>
      <dgm:spPr/>
      <dgm:t>
        <a:bodyPr/>
        <a:lstStyle/>
        <a:p>
          <a:endParaRPr lang="it-IT"/>
        </a:p>
      </dgm:t>
    </dgm:pt>
    <dgm:pt modelId="{D0482451-7ED6-42B1-B05E-C594A3A99F95}">
      <dgm:prSet phldrT="[Testo]"/>
      <dgm:spPr>
        <a:xfrm rot="5400000">
          <a:off x="-173800" y="2088091"/>
          <a:ext cx="1158666" cy="811066"/>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2E336EB1-FB5F-4AFB-8E69-A55C86FCB4A3}" type="parTrans" cxnId="{7E0F7DE3-5DAB-4F68-9AC7-D9E463A485B2}">
      <dgm:prSet/>
      <dgm:spPr/>
      <dgm:t>
        <a:bodyPr/>
        <a:lstStyle/>
        <a:p>
          <a:endParaRPr lang="it-IT"/>
        </a:p>
      </dgm:t>
    </dgm:pt>
    <dgm:pt modelId="{7001DB9C-2119-424C-B2AE-F6967360870A}" type="sibTrans" cxnId="{7E0F7DE3-5DAB-4F68-9AC7-D9E463A485B2}">
      <dgm:prSet/>
      <dgm:spPr/>
      <dgm:t>
        <a:bodyPr/>
        <a:lstStyle/>
        <a:p>
          <a:endParaRPr lang="it-IT"/>
        </a:p>
      </dgm:t>
    </dgm:pt>
    <dgm:pt modelId="{FA1DF0EB-718D-400B-BB37-93B0EAD1EBAF}">
      <dgm:prSet phldrT="[Testo]"/>
      <dgm:spPr>
        <a:xfrm rot="5400000">
          <a:off x="3289691" y="-564332"/>
          <a:ext cx="753133" cy="5710382"/>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dirty="0">
              <a:solidFill>
                <a:sysClr val="windowText" lastClr="000000">
                  <a:hueOff val="0"/>
                  <a:satOff val="0"/>
                  <a:lumOff val="0"/>
                  <a:alphaOff val="0"/>
                </a:sysClr>
              </a:solidFill>
              <a:latin typeface="Calibri"/>
              <a:ea typeface="+mn-ea"/>
              <a:cs typeface="+mn-cs"/>
            </a:rPr>
            <a:t>Prove ufficiali/Ricognizioni e Gara</a:t>
          </a:r>
        </a:p>
      </dgm:t>
    </dgm:pt>
    <dgm:pt modelId="{DC6733D8-727D-411F-819E-DD51DBC565C4}" type="parTrans" cxnId="{F517CA9A-7103-4420-800D-8F52539E4470}">
      <dgm:prSet/>
      <dgm:spPr/>
      <dgm:t>
        <a:bodyPr/>
        <a:lstStyle/>
        <a:p>
          <a:endParaRPr lang="it-IT"/>
        </a:p>
      </dgm:t>
    </dgm:pt>
    <dgm:pt modelId="{F8A099B8-A996-4CB9-A664-7E3680B738E6}" type="sibTrans" cxnId="{F517CA9A-7103-4420-800D-8F52539E4470}">
      <dgm:prSet/>
      <dgm:spPr/>
      <dgm:t>
        <a:bodyPr/>
        <a:lstStyle/>
        <a:p>
          <a:endParaRPr lang="it-IT"/>
        </a:p>
      </dgm:t>
    </dgm:pt>
    <dgm:pt modelId="{B9E3B9B9-A1D9-49F9-8F50-0A71C6F2F5B4}">
      <dgm:prSet phldrT="[Testo]"/>
      <dgm:spPr>
        <a:xfrm rot="5400000">
          <a:off x="-173800" y="174610"/>
          <a:ext cx="1158666" cy="811066"/>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E84CAD05-F1CF-47F0-94F7-5E3910C7C001}" type="sibTrans" cxnId="{5963C86D-06E7-492E-B4AD-DFB5134AF838}">
      <dgm:prSet/>
      <dgm:spPr/>
      <dgm:t>
        <a:bodyPr/>
        <a:lstStyle/>
        <a:p>
          <a:endParaRPr lang="it-IT"/>
        </a:p>
      </dgm:t>
    </dgm:pt>
    <dgm:pt modelId="{865729D9-33F0-4965-A5C8-066C9C7F1CE0}" type="parTrans" cxnId="{5963C86D-06E7-492E-B4AD-DFB5134AF838}">
      <dgm:prSet/>
      <dgm:spPr/>
      <dgm:t>
        <a:bodyPr/>
        <a:lstStyle/>
        <a:p>
          <a:endParaRPr lang="it-IT"/>
        </a:p>
      </dgm:t>
    </dgm:pt>
    <dgm:pt modelId="{25A5FBCA-97E2-4A15-9091-E3440569A31F}" type="pres">
      <dgm:prSet presAssocID="{98FD97B7-4E2C-4B77-88BC-6A9586E773E4}" presName="linearFlow" presStyleCnt="0">
        <dgm:presLayoutVars>
          <dgm:dir/>
          <dgm:animLvl val="lvl"/>
          <dgm:resizeHandles val="exact"/>
        </dgm:presLayoutVars>
      </dgm:prSet>
      <dgm:spPr/>
    </dgm:pt>
    <dgm:pt modelId="{3A41FFC7-5DC1-41AD-8B9C-0815C68449F9}" type="pres">
      <dgm:prSet presAssocID="{B9E3B9B9-A1D9-49F9-8F50-0A71C6F2F5B4}" presName="composite" presStyleCnt="0"/>
      <dgm:spPr/>
    </dgm:pt>
    <dgm:pt modelId="{A8DBCB01-0667-40DD-BAFD-DE0504F69DAD}" type="pres">
      <dgm:prSet presAssocID="{B9E3B9B9-A1D9-49F9-8F50-0A71C6F2F5B4}" presName="parentText" presStyleLbl="alignNode1" presStyleIdx="0" presStyleCnt="3">
        <dgm:presLayoutVars>
          <dgm:chMax val="1"/>
          <dgm:bulletEnabled val="1"/>
        </dgm:presLayoutVars>
      </dgm:prSet>
      <dgm:spPr/>
    </dgm:pt>
    <dgm:pt modelId="{2E94396F-86C6-43DF-92CC-7C2D26A00E8F}" type="pres">
      <dgm:prSet presAssocID="{B9E3B9B9-A1D9-49F9-8F50-0A71C6F2F5B4}" presName="descendantText" presStyleLbl="alignAcc1" presStyleIdx="0" presStyleCnt="3" custLinFactNeighborX="0">
        <dgm:presLayoutVars>
          <dgm:bulletEnabled val="1"/>
        </dgm:presLayoutVars>
      </dgm:prSet>
      <dgm:spPr/>
    </dgm:pt>
    <dgm:pt modelId="{1F56A3F4-9655-4FCC-9449-52DD14CCCAF8}" type="pres">
      <dgm:prSet presAssocID="{E84CAD05-F1CF-47F0-94F7-5E3910C7C001}" presName="sp" presStyleCnt="0"/>
      <dgm:spPr/>
    </dgm:pt>
    <dgm:pt modelId="{083BB449-544F-4427-8841-2371A4EDC13D}" type="pres">
      <dgm:prSet presAssocID="{91BF15BD-F462-4ECD-8612-42D8BE115B16}" presName="composite" presStyleCnt="0"/>
      <dgm:spPr/>
    </dgm:pt>
    <dgm:pt modelId="{0CD58076-1F47-49FF-962A-D800451C7DD7}" type="pres">
      <dgm:prSet presAssocID="{91BF15BD-F462-4ECD-8612-42D8BE115B16}" presName="parentText" presStyleLbl="alignNode1" presStyleIdx="1" presStyleCnt="3" custLinFactNeighborY="0">
        <dgm:presLayoutVars>
          <dgm:chMax val="1"/>
          <dgm:bulletEnabled val="1"/>
        </dgm:presLayoutVars>
      </dgm:prSet>
      <dgm:spPr/>
    </dgm:pt>
    <dgm:pt modelId="{870CA986-7F72-48DB-A6F0-231CCD153322}" type="pres">
      <dgm:prSet presAssocID="{91BF15BD-F462-4ECD-8612-42D8BE115B16}" presName="descendantText" presStyleLbl="alignAcc1" presStyleIdx="1" presStyleCnt="3" custLinFactNeighborX="478">
        <dgm:presLayoutVars>
          <dgm:bulletEnabled val="1"/>
        </dgm:presLayoutVars>
      </dgm:prSet>
      <dgm:spPr/>
    </dgm:pt>
    <dgm:pt modelId="{2E4F2FC0-D423-4DF3-A3F0-0B8ECE93DC22}" type="pres">
      <dgm:prSet presAssocID="{99FBB47A-69C4-4B29-AE22-5091122E987C}" presName="sp" presStyleCnt="0"/>
      <dgm:spPr/>
    </dgm:pt>
    <dgm:pt modelId="{EBE5FDB2-3CF0-45B9-BE79-B2D0A5B07815}" type="pres">
      <dgm:prSet presAssocID="{D0482451-7ED6-42B1-B05E-C594A3A99F95}" presName="composite" presStyleCnt="0"/>
      <dgm:spPr/>
    </dgm:pt>
    <dgm:pt modelId="{7CEC091A-3B16-4EF6-BCF1-20AC81825AA6}" type="pres">
      <dgm:prSet presAssocID="{D0482451-7ED6-42B1-B05E-C594A3A99F95}" presName="parentText" presStyleLbl="alignNode1" presStyleIdx="2" presStyleCnt="3" custLinFactNeighborY="0">
        <dgm:presLayoutVars>
          <dgm:chMax val="1"/>
          <dgm:bulletEnabled val="1"/>
        </dgm:presLayoutVars>
      </dgm:prSet>
      <dgm:spPr/>
    </dgm:pt>
    <dgm:pt modelId="{E774C227-C2CA-4AB3-B4B2-F9889C7A8BFF}" type="pres">
      <dgm:prSet presAssocID="{D0482451-7ED6-42B1-B05E-C594A3A99F95}" presName="descendantText" presStyleLbl="alignAcc1" presStyleIdx="2" presStyleCnt="3" custLinFactNeighborY="0">
        <dgm:presLayoutVars>
          <dgm:bulletEnabled val="1"/>
        </dgm:presLayoutVars>
      </dgm:prSet>
      <dgm:spPr/>
    </dgm:pt>
  </dgm:ptLst>
  <dgm:cxnLst>
    <dgm:cxn modelId="{75381631-1554-4931-9BA6-B9F584A6B058}" srcId="{91BF15BD-F462-4ECD-8612-42D8BE115B16}" destId="{6FF3156F-60B7-4C27-B634-EA23C0FAF263}" srcOrd="0" destOrd="0" parTransId="{13E09579-2540-45A7-88AC-F71CFD206C2D}" sibTransId="{A1806FBA-E27F-47DF-8968-A44A53445FA3}"/>
    <dgm:cxn modelId="{3FA35D3B-E993-4F7A-BD52-3384C2FC6E3D}" type="presOf" srcId="{98FD97B7-4E2C-4B77-88BC-6A9586E773E4}" destId="{25A5FBCA-97E2-4A15-9091-E3440569A31F}" srcOrd="0" destOrd="0" presId="urn:microsoft.com/office/officeart/2005/8/layout/chevron2"/>
    <dgm:cxn modelId="{5963C86D-06E7-492E-B4AD-DFB5134AF838}" srcId="{98FD97B7-4E2C-4B77-88BC-6A9586E773E4}" destId="{B9E3B9B9-A1D9-49F9-8F50-0A71C6F2F5B4}" srcOrd="0" destOrd="0" parTransId="{865729D9-33F0-4965-A5C8-066C9C7F1CE0}" sibTransId="{E84CAD05-F1CF-47F0-94F7-5E3910C7C001}"/>
    <dgm:cxn modelId="{FEDC0776-5227-464E-983E-47A4F7D75B65}" type="presOf" srcId="{B9E3B9B9-A1D9-49F9-8F50-0A71C6F2F5B4}" destId="{A8DBCB01-0667-40DD-BAFD-DE0504F69DAD}" srcOrd="0" destOrd="0" presId="urn:microsoft.com/office/officeart/2005/8/layout/chevron2"/>
    <dgm:cxn modelId="{A8209D7C-827A-404A-A0AF-DC68AEECA009}" type="presOf" srcId="{B21EC2DF-A3BC-4943-9FAA-0B94925666C0}" destId="{2E94396F-86C6-43DF-92CC-7C2D26A00E8F}" srcOrd="0" destOrd="0" presId="urn:microsoft.com/office/officeart/2005/8/layout/chevron2"/>
    <dgm:cxn modelId="{65833E8A-9397-453A-80B2-E8601FBE3B7A}" type="presOf" srcId="{FA1DF0EB-718D-400B-BB37-93B0EAD1EBAF}" destId="{E774C227-C2CA-4AB3-B4B2-F9889C7A8BFF}" srcOrd="0" destOrd="0" presId="urn:microsoft.com/office/officeart/2005/8/layout/chevron2"/>
    <dgm:cxn modelId="{2EE3CB8C-B833-408F-A393-D4A673D8AA50}" srcId="{B9E3B9B9-A1D9-49F9-8F50-0A71C6F2F5B4}" destId="{B21EC2DF-A3BC-4943-9FAA-0B94925666C0}" srcOrd="0" destOrd="0" parTransId="{E2836AAA-5943-4390-95F2-C4BA5DD97F79}" sibTransId="{81F011D3-7BEC-43BE-992F-28A6629DE9F8}"/>
    <dgm:cxn modelId="{F517CA9A-7103-4420-800D-8F52539E4470}" srcId="{D0482451-7ED6-42B1-B05E-C594A3A99F95}" destId="{FA1DF0EB-718D-400B-BB37-93B0EAD1EBAF}" srcOrd="0" destOrd="0" parTransId="{DC6733D8-727D-411F-819E-DD51DBC565C4}" sibTransId="{F8A099B8-A996-4CB9-A664-7E3680B738E6}"/>
    <dgm:cxn modelId="{7C8373D7-9B0F-4B46-AC3E-26BEB2FDE881}" srcId="{98FD97B7-4E2C-4B77-88BC-6A9586E773E4}" destId="{91BF15BD-F462-4ECD-8612-42D8BE115B16}" srcOrd="1" destOrd="0" parTransId="{ED8D6D65-8845-4487-87F8-8D223012B10D}" sibTransId="{99FBB47A-69C4-4B29-AE22-5091122E987C}"/>
    <dgm:cxn modelId="{BCA5CCD8-3831-47EB-AB73-D465A91D9146}" type="presOf" srcId="{91BF15BD-F462-4ECD-8612-42D8BE115B16}" destId="{0CD58076-1F47-49FF-962A-D800451C7DD7}" srcOrd="0" destOrd="0" presId="urn:microsoft.com/office/officeart/2005/8/layout/chevron2"/>
    <dgm:cxn modelId="{7E0F7DE3-5DAB-4F68-9AC7-D9E463A485B2}" srcId="{98FD97B7-4E2C-4B77-88BC-6A9586E773E4}" destId="{D0482451-7ED6-42B1-B05E-C594A3A99F95}" srcOrd="2" destOrd="0" parTransId="{2E336EB1-FB5F-4AFB-8E69-A55C86FCB4A3}" sibTransId="{7001DB9C-2119-424C-B2AE-F6967360870A}"/>
    <dgm:cxn modelId="{48AB6FE8-C8B0-4192-B7DC-F91733A01DC5}" type="presOf" srcId="{D0482451-7ED6-42B1-B05E-C594A3A99F95}" destId="{7CEC091A-3B16-4EF6-BCF1-20AC81825AA6}" srcOrd="0" destOrd="0" presId="urn:microsoft.com/office/officeart/2005/8/layout/chevron2"/>
    <dgm:cxn modelId="{89F952F8-3880-484E-B303-084D8291114E}" type="presOf" srcId="{6FF3156F-60B7-4C27-B634-EA23C0FAF263}" destId="{870CA986-7F72-48DB-A6F0-231CCD153322}" srcOrd="0" destOrd="0" presId="urn:microsoft.com/office/officeart/2005/8/layout/chevron2"/>
    <dgm:cxn modelId="{90A0E2A8-D95C-4503-A57D-A54AC00016B7}" type="presParOf" srcId="{25A5FBCA-97E2-4A15-9091-E3440569A31F}" destId="{3A41FFC7-5DC1-41AD-8B9C-0815C68449F9}" srcOrd="0" destOrd="0" presId="urn:microsoft.com/office/officeart/2005/8/layout/chevron2"/>
    <dgm:cxn modelId="{0D808CBD-A6DD-4855-AA67-E6E7A3A95805}" type="presParOf" srcId="{3A41FFC7-5DC1-41AD-8B9C-0815C68449F9}" destId="{A8DBCB01-0667-40DD-BAFD-DE0504F69DAD}" srcOrd="0" destOrd="0" presId="urn:microsoft.com/office/officeart/2005/8/layout/chevron2"/>
    <dgm:cxn modelId="{5660D787-BF48-4A0B-8EA9-09EBC5D1F87B}" type="presParOf" srcId="{3A41FFC7-5DC1-41AD-8B9C-0815C68449F9}" destId="{2E94396F-86C6-43DF-92CC-7C2D26A00E8F}" srcOrd="1" destOrd="0" presId="urn:microsoft.com/office/officeart/2005/8/layout/chevron2"/>
    <dgm:cxn modelId="{C308ED38-4556-4673-BF56-F209E9D87BDD}" type="presParOf" srcId="{25A5FBCA-97E2-4A15-9091-E3440569A31F}" destId="{1F56A3F4-9655-4FCC-9449-52DD14CCCAF8}" srcOrd="1" destOrd="0" presId="urn:microsoft.com/office/officeart/2005/8/layout/chevron2"/>
    <dgm:cxn modelId="{A2372C9A-7D46-457F-A0EC-236E2DC0CA14}" type="presParOf" srcId="{25A5FBCA-97E2-4A15-9091-E3440569A31F}" destId="{083BB449-544F-4427-8841-2371A4EDC13D}" srcOrd="2" destOrd="0" presId="urn:microsoft.com/office/officeart/2005/8/layout/chevron2"/>
    <dgm:cxn modelId="{D220F172-6CB5-4BD9-B757-19B6A16724FD}" type="presParOf" srcId="{083BB449-544F-4427-8841-2371A4EDC13D}" destId="{0CD58076-1F47-49FF-962A-D800451C7DD7}" srcOrd="0" destOrd="0" presId="urn:microsoft.com/office/officeart/2005/8/layout/chevron2"/>
    <dgm:cxn modelId="{7B5CEDF1-C313-4AB1-BA68-CE4127E355B4}" type="presParOf" srcId="{083BB449-544F-4427-8841-2371A4EDC13D}" destId="{870CA986-7F72-48DB-A6F0-231CCD153322}" srcOrd="1" destOrd="0" presId="urn:microsoft.com/office/officeart/2005/8/layout/chevron2"/>
    <dgm:cxn modelId="{713CA3B1-5910-4AA4-876D-0BF8A81064C2}" type="presParOf" srcId="{25A5FBCA-97E2-4A15-9091-E3440569A31F}" destId="{2E4F2FC0-D423-4DF3-A3F0-0B8ECE93DC22}" srcOrd="3" destOrd="0" presId="urn:microsoft.com/office/officeart/2005/8/layout/chevron2"/>
    <dgm:cxn modelId="{E4D759FE-D55B-441A-8863-B79C0F605035}" type="presParOf" srcId="{25A5FBCA-97E2-4A15-9091-E3440569A31F}" destId="{EBE5FDB2-3CF0-45B9-BE79-B2D0A5B07815}" srcOrd="4" destOrd="0" presId="urn:microsoft.com/office/officeart/2005/8/layout/chevron2"/>
    <dgm:cxn modelId="{618D12FE-E915-43E4-BE55-5CD5BBC14F73}" type="presParOf" srcId="{EBE5FDB2-3CF0-45B9-BE79-B2D0A5B07815}" destId="{7CEC091A-3B16-4EF6-BCF1-20AC81825AA6}" srcOrd="0" destOrd="0" presId="urn:microsoft.com/office/officeart/2005/8/layout/chevron2"/>
    <dgm:cxn modelId="{63C0AC2B-742D-4E23-A431-684CC36EC24E}" type="presParOf" srcId="{EBE5FDB2-3CF0-45B9-BE79-B2D0A5B07815}" destId="{E774C227-C2CA-4AB3-B4B2-F9889C7A8BF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D97B7-4E2C-4B77-88BC-6A9586E773E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B9E3B9B9-A1D9-49F9-8F50-0A71C6F2F5B4}">
      <dgm:prSet phldrT="[Testo]"/>
      <dgm:spPr>
        <a:xfrm rot="5400000">
          <a:off x="-173630" y="175940"/>
          <a:ext cx="1157535" cy="81027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865729D9-33F0-4965-A5C8-066C9C7F1CE0}" type="parTrans" cxnId="{5963C86D-06E7-492E-B4AD-DFB5134AF838}">
      <dgm:prSet/>
      <dgm:spPr/>
      <dgm:t>
        <a:bodyPr/>
        <a:lstStyle/>
        <a:p>
          <a:endParaRPr lang="it-IT"/>
        </a:p>
      </dgm:t>
    </dgm:pt>
    <dgm:pt modelId="{E84CAD05-F1CF-47F0-94F7-5E3910C7C001}" type="sibTrans" cxnId="{5963C86D-06E7-492E-B4AD-DFB5134AF838}">
      <dgm:prSet/>
      <dgm:spPr/>
      <dgm:t>
        <a:bodyPr/>
        <a:lstStyle/>
        <a:p>
          <a:endParaRPr lang="it-IT"/>
        </a:p>
      </dgm:t>
    </dgm:pt>
    <dgm:pt modelId="{B21EC2DF-A3BC-4943-9FAA-0B94925666C0}">
      <dgm:prSet phldrT="[Testo]" custT="1"/>
      <dgm:spPr>
        <a:xfrm rot="5400000">
          <a:off x="3289662" y="-2477077"/>
          <a:ext cx="752397" cy="571117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sz="3700" dirty="0">
              <a:solidFill>
                <a:sysClr val="windowText" lastClr="000000">
                  <a:hueOff val="0"/>
                  <a:satOff val="0"/>
                  <a:lumOff val="0"/>
                  <a:alphaOff val="0"/>
                </a:sysClr>
              </a:solidFill>
              <a:latin typeface="Calibri"/>
              <a:ea typeface="+mn-ea"/>
              <a:cs typeface="+mn-cs"/>
            </a:rPr>
            <a:t>Parco Chiuso e Verifiche Tecniche</a:t>
          </a:r>
        </a:p>
      </dgm:t>
    </dgm:pt>
    <dgm:pt modelId="{E2836AAA-5943-4390-95F2-C4BA5DD97F79}" type="parTrans" cxnId="{2EE3CB8C-B833-408F-A393-D4A673D8AA50}">
      <dgm:prSet/>
      <dgm:spPr/>
      <dgm:t>
        <a:bodyPr/>
        <a:lstStyle/>
        <a:p>
          <a:endParaRPr lang="it-IT"/>
        </a:p>
      </dgm:t>
    </dgm:pt>
    <dgm:pt modelId="{81F011D3-7BEC-43BE-992F-28A6629DE9F8}" type="sibTrans" cxnId="{2EE3CB8C-B833-408F-A393-D4A673D8AA50}">
      <dgm:prSet/>
      <dgm:spPr/>
      <dgm:t>
        <a:bodyPr/>
        <a:lstStyle/>
        <a:p>
          <a:endParaRPr lang="it-IT"/>
        </a:p>
      </dgm:t>
    </dgm:pt>
    <dgm:pt modelId="{91BF15BD-F462-4ECD-8612-42D8BE115B16}">
      <dgm:prSet phldrT="[Testo]"/>
      <dgm:spPr>
        <a:xfrm rot="5400000">
          <a:off x="-173630" y="1131747"/>
          <a:ext cx="1157535" cy="81027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ED8D6D65-8845-4487-87F8-8D223012B10D}" type="parTrans" cxnId="{7C8373D7-9B0F-4B46-AC3E-26BEB2FDE881}">
      <dgm:prSet/>
      <dgm:spPr/>
      <dgm:t>
        <a:bodyPr/>
        <a:lstStyle/>
        <a:p>
          <a:endParaRPr lang="it-IT"/>
        </a:p>
      </dgm:t>
    </dgm:pt>
    <dgm:pt modelId="{99FBB47A-69C4-4B29-AE22-5091122E987C}" type="sibTrans" cxnId="{7C8373D7-9B0F-4B46-AC3E-26BEB2FDE881}">
      <dgm:prSet/>
      <dgm:spPr/>
      <dgm:t>
        <a:bodyPr/>
        <a:lstStyle/>
        <a:p>
          <a:endParaRPr lang="it-IT"/>
        </a:p>
      </dgm:t>
    </dgm:pt>
    <dgm:pt modelId="{6FF3156F-60B7-4C27-B634-EA23C0FAF263}">
      <dgm:prSet phldrT="[Testo]" custT="1"/>
      <dgm:spPr>
        <a:xfrm rot="5400000">
          <a:off x="3289662" y="-1521271"/>
          <a:ext cx="752397" cy="571117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sz="3700" dirty="0">
              <a:solidFill>
                <a:sysClr val="windowText" lastClr="000000">
                  <a:hueOff val="0"/>
                  <a:satOff val="0"/>
                  <a:lumOff val="0"/>
                  <a:alphaOff val="0"/>
                </a:sysClr>
              </a:solidFill>
              <a:latin typeface="Calibri"/>
              <a:ea typeface="+mn-ea"/>
              <a:cs typeface="+mn-cs"/>
            </a:rPr>
            <a:t>Esposizione Classifiche</a:t>
          </a:r>
        </a:p>
      </dgm:t>
    </dgm:pt>
    <dgm:pt modelId="{13E09579-2540-45A7-88AC-F71CFD206C2D}" type="parTrans" cxnId="{75381631-1554-4931-9BA6-B9F584A6B058}">
      <dgm:prSet/>
      <dgm:spPr/>
      <dgm:t>
        <a:bodyPr/>
        <a:lstStyle/>
        <a:p>
          <a:endParaRPr lang="it-IT"/>
        </a:p>
      </dgm:t>
    </dgm:pt>
    <dgm:pt modelId="{A1806FBA-E27F-47DF-8968-A44A53445FA3}" type="sibTrans" cxnId="{75381631-1554-4931-9BA6-B9F584A6B058}">
      <dgm:prSet/>
      <dgm:spPr/>
      <dgm:t>
        <a:bodyPr/>
        <a:lstStyle/>
        <a:p>
          <a:endParaRPr lang="it-IT"/>
        </a:p>
      </dgm:t>
    </dgm:pt>
    <dgm:pt modelId="{D0482451-7ED6-42B1-B05E-C594A3A99F95}">
      <dgm:prSet phldrT="[Testo]"/>
      <dgm:spPr>
        <a:xfrm rot="5400000">
          <a:off x="-173630" y="2087553"/>
          <a:ext cx="1157535" cy="81027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endParaRPr lang="it-IT" dirty="0">
            <a:solidFill>
              <a:sysClr val="window" lastClr="FFFFFF"/>
            </a:solidFill>
            <a:latin typeface="Calibri"/>
            <a:ea typeface="+mn-ea"/>
            <a:cs typeface="+mn-cs"/>
          </a:endParaRPr>
        </a:p>
      </dgm:t>
    </dgm:pt>
    <dgm:pt modelId="{2E336EB1-FB5F-4AFB-8E69-A55C86FCB4A3}" type="parTrans" cxnId="{7E0F7DE3-5DAB-4F68-9AC7-D9E463A485B2}">
      <dgm:prSet/>
      <dgm:spPr/>
      <dgm:t>
        <a:bodyPr/>
        <a:lstStyle/>
        <a:p>
          <a:endParaRPr lang="it-IT"/>
        </a:p>
      </dgm:t>
    </dgm:pt>
    <dgm:pt modelId="{7001DB9C-2119-424C-B2AE-F6967360870A}" type="sibTrans" cxnId="{7E0F7DE3-5DAB-4F68-9AC7-D9E463A485B2}">
      <dgm:prSet/>
      <dgm:spPr/>
      <dgm:t>
        <a:bodyPr/>
        <a:lstStyle/>
        <a:p>
          <a:endParaRPr lang="it-IT"/>
        </a:p>
      </dgm:t>
    </dgm:pt>
    <dgm:pt modelId="{FA1DF0EB-718D-400B-BB37-93B0EAD1EBAF}">
      <dgm:prSet phldrT="[Testo]" custT="1"/>
      <dgm:spPr>
        <a:xfrm rot="5400000">
          <a:off x="3289662" y="-565465"/>
          <a:ext cx="752397" cy="571117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it-IT" sz="3700" dirty="0">
              <a:solidFill>
                <a:sysClr val="windowText" lastClr="000000">
                  <a:hueOff val="0"/>
                  <a:satOff val="0"/>
                  <a:lumOff val="0"/>
                  <a:alphaOff val="0"/>
                </a:sysClr>
              </a:solidFill>
              <a:latin typeface="Calibri"/>
              <a:ea typeface="+mn-ea"/>
              <a:cs typeface="+mn-cs"/>
            </a:rPr>
            <a:t>Premiazioni</a:t>
          </a:r>
        </a:p>
      </dgm:t>
    </dgm:pt>
    <dgm:pt modelId="{DC6733D8-727D-411F-819E-DD51DBC565C4}" type="parTrans" cxnId="{F517CA9A-7103-4420-800D-8F52539E4470}">
      <dgm:prSet/>
      <dgm:spPr/>
      <dgm:t>
        <a:bodyPr/>
        <a:lstStyle/>
        <a:p>
          <a:endParaRPr lang="it-IT"/>
        </a:p>
      </dgm:t>
    </dgm:pt>
    <dgm:pt modelId="{F8A099B8-A996-4CB9-A664-7E3680B738E6}" type="sibTrans" cxnId="{F517CA9A-7103-4420-800D-8F52539E4470}">
      <dgm:prSet/>
      <dgm:spPr/>
      <dgm:t>
        <a:bodyPr/>
        <a:lstStyle/>
        <a:p>
          <a:endParaRPr lang="it-IT"/>
        </a:p>
      </dgm:t>
    </dgm:pt>
    <dgm:pt modelId="{25A5FBCA-97E2-4A15-9091-E3440569A31F}" type="pres">
      <dgm:prSet presAssocID="{98FD97B7-4E2C-4B77-88BC-6A9586E773E4}" presName="linearFlow" presStyleCnt="0">
        <dgm:presLayoutVars>
          <dgm:dir/>
          <dgm:animLvl val="lvl"/>
          <dgm:resizeHandles val="exact"/>
        </dgm:presLayoutVars>
      </dgm:prSet>
      <dgm:spPr/>
    </dgm:pt>
    <dgm:pt modelId="{3A41FFC7-5DC1-41AD-8B9C-0815C68449F9}" type="pres">
      <dgm:prSet presAssocID="{B9E3B9B9-A1D9-49F9-8F50-0A71C6F2F5B4}" presName="composite" presStyleCnt="0"/>
      <dgm:spPr/>
    </dgm:pt>
    <dgm:pt modelId="{A8DBCB01-0667-40DD-BAFD-DE0504F69DAD}" type="pres">
      <dgm:prSet presAssocID="{B9E3B9B9-A1D9-49F9-8F50-0A71C6F2F5B4}" presName="parentText" presStyleLbl="alignNode1" presStyleIdx="0" presStyleCnt="3">
        <dgm:presLayoutVars>
          <dgm:chMax val="1"/>
          <dgm:bulletEnabled val="1"/>
        </dgm:presLayoutVars>
      </dgm:prSet>
      <dgm:spPr/>
    </dgm:pt>
    <dgm:pt modelId="{2E94396F-86C6-43DF-92CC-7C2D26A00E8F}" type="pres">
      <dgm:prSet presAssocID="{B9E3B9B9-A1D9-49F9-8F50-0A71C6F2F5B4}" presName="descendantText" presStyleLbl="alignAcc1" presStyleIdx="0" presStyleCnt="3" custLinFactNeighborY="-23484">
        <dgm:presLayoutVars>
          <dgm:bulletEnabled val="1"/>
        </dgm:presLayoutVars>
      </dgm:prSet>
      <dgm:spPr/>
    </dgm:pt>
    <dgm:pt modelId="{1F56A3F4-9655-4FCC-9449-52DD14CCCAF8}" type="pres">
      <dgm:prSet presAssocID="{E84CAD05-F1CF-47F0-94F7-5E3910C7C001}" presName="sp" presStyleCnt="0"/>
      <dgm:spPr/>
    </dgm:pt>
    <dgm:pt modelId="{083BB449-544F-4427-8841-2371A4EDC13D}" type="pres">
      <dgm:prSet presAssocID="{91BF15BD-F462-4ECD-8612-42D8BE115B16}" presName="composite" presStyleCnt="0"/>
      <dgm:spPr/>
    </dgm:pt>
    <dgm:pt modelId="{0CD58076-1F47-49FF-962A-D800451C7DD7}" type="pres">
      <dgm:prSet presAssocID="{91BF15BD-F462-4ECD-8612-42D8BE115B16}" presName="parentText" presStyleLbl="alignNode1" presStyleIdx="1" presStyleCnt="3">
        <dgm:presLayoutVars>
          <dgm:chMax val="1"/>
          <dgm:bulletEnabled val="1"/>
        </dgm:presLayoutVars>
      </dgm:prSet>
      <dgm:spPr/>
    </dgm:pt>
    <dgm:pt modelId="{870CA986-7F72-48DB-A6F0-231CCD153322}" type="pres">
      <dgm:prSet presAssocID="{91BF15BD-F462-4ECD-8612-42D8BE115B16}" presName="descendantText" presStyleLbl="alignAcc1" presStyleIdx="1" presStyleCnt="3">
        <dgm:presLayoutVars>
          <dgm:bulletEnabled val="1"/>
        </dgm:presLayoutVars>
      </dgm:prSet>
      <dgm:spPr/>
    </dgm:pt>
    <dgm:pt modelId="{2E4F2FC0-D423-4DF3-A3F0-0B8ECE93DC22}" type="pres">
      <dgm:prSet presAssocID="{99FBB47A-69C4-4B29-AE22-5091122E987C}" presName="sp" presStyleCnt="0"/>
      <dgm:spPr/>
    </dgm:pt>
    <dgm:pt modelId="{EBE5FDB2-3CF0-45B9-BE79-B2D0A5B07815}" type="pres">
      <dgm:prSet presAssocID="{D0482451-7ED6-42B1-B05E-C594A3A99F95}" presName="composite" presStyleCnt="0"/>
      <dgm:spPr/>
    </dgm:pt>
    <dgm:pt modelId="{7CEC091A-3B16-4EF6-BCF1-20AC81825AA6}" type="pres">
      <dgm:prSet presAssocID="{D0482451-7ED6-42B1-B05E-C594A3A99F95}" presName="parentText" presStyleLbl="alignNode1" presStyleIdx="2" presStyleCnt="3" custLinFactNeighborY="0">
        <dgm:presLayoutVars>
          <dgm:chMax val="1"/>
          <dgm:bulletEnabled val="1"/>
        </dgm:presLayoutVars>
      </dgm:prSet>
      <dgm:spPr/>
    </dgm:pt>
    <dgm:pt modelId="{E774C227-C2CA-4AB3-B4B2-F9889C7A8BFF}" type="pres">
      <dgm:prSet presAssocID="{D0482451-7ED6-42B1-B05E-C594A3A99F95}" presName="descendantText" presStyleLbl="alignAcc1" presStyleIdx="2" presStyleCnt="3" custLinFactNeighborY="5133">
        <dgm:presLayoutVars>
          <dgm:bulletEnabled val="1"/>
        </dgm:presLayoutVars>
      </dgm:prSet>
      <dgm:spPr/>
    </dgm:pt>
  </dgm:ptLst>
  <dgm:cxnLst>
    <dgm:cxn modelId="{75381631-1554-4931-9BA6-B9F584A6B058}" srcId="{91BF15BD-F462-4ECD-8612-42D8BE115B16}" destId="{6FF3156F-60B7-4C27-B634-EA23C0FAF263}" srcOrd="0" destOrd="0" parTransId="{13E09579-2540-45A7-88AC-F71CFD206C2D}" sibTransId="{A1806FBA-E27F-47DF-8968-A44A53445FA3}"/>
    <dgm:cxn modelId="{3FA35D3B-E993-4F7A-BD52-3384C2FC6E3D}" type="presOf" srcId="{98FD97B7-4E2C-4B77-88BC-6A9586E773E4}" destId="{25A5FBCA-97E2-4A15-9091-E3440569A31F}" srcOrd="0" destOrd="0" presId="urn:microsoft.com/office/officeart/2005/8/layout/chevron2"/>
    <dgm:cxn modelId="{5963C86D-06E7-492E-B4AD-DFB5134AF838}" srcId="{98FD97B7-4E2C-4B77-88BC-6A9586E773E4}" destId="{B9E3B9B9-A1D9-49F9-8F50-0A71C6F2F5B4}" srcOrd="0" destOrd="0" parTransId="{865729D9-33F0-4965-A5C8-066C9C7F1CE0}" sibTransId="{E84CAD05-F1CF-47F0-94F7-5E3910C7C001}"/>
    <dgm:cxn modelId="{FEDC0776-5227-464E-983E-47A4F7D75B65}" type="presOf" srcId="{B9E3B9B9-A1D9-49F9-8F50-0A71C6F2F5B4}" destId="{A8DBCB01-0667-40DD-BAFD-DE0504F69DAD}" srcOrd="0" destOrd="0" presId="urn:microsoft.com/office/officeart/2005/8/layout/chevron2"/>
    <dgm:cxn modelId="{A8209D7C-827A-404A-A0AF-DC68AEECA009}" type="presOf" srcId="{B21EC2DF-A3BC-4943-9FAA-0B94925666C0}" destId="{2E94396F-86C6-43DF-92CC-7C2D26A00E8F}" srcOrd="0" destOrd="0" presId="urn:microsoft.com/office/officeart/2005/8/layout/chevron2"/>
    <dgm:cxn modelId="{65833E8A-9397-453A-80B2-E8601FBE3B7A}" type="presOf" srcId="{FA1DF0EB-718D-400B-BB37-93B0EAD1EBAF}" destId="{E774C227-C2CA-4AB3-B4B2-F9889C7A8BFF}" srcOrd="0" destOrd="0" presId="urn:microsoft.com/office/officeart/2005/8/layout/chevron2"/>
    <dgm:cxn modelId="{2EE3CB8C-B833-408F-A393-D4A673D8AA50}" srcId="{B9E3B9B9-A1D9-49F9-8F50-0A71C6F2F5B4}" destId="{B21EC2DF-A3BC-4943-9FAA-0B94925666C0}" srcOrd="0" destOrd="0" parTransId="{E2836AAA-5943-4390-95F2-C4BA5DD97F79}" sibTransId="{81F011D3-7BEC-43BE-992F-28A6629DE9F8}"/>
    <dgm:cxn modelId="{F517CA9A-7103-4420-800D-8F52539E4470}" srcId="{D0482451-7ED6-42B1-B05E-C594A3A99F95}" destId="{FA1DF0EB-718D-400B-BB37-93B0EAD1EBAF}" srcOrd="0" destOrd="0" parTransId="{DC6733D8-727D-411F-819E-DD51DBC565C4}" sibTransId="{F8A099B8-A996-4CB9-A664-7E3680B738E6}"/>
    <dgm:cxn modelId="{7C8373D7-9B0F-4B46-AC3E-26BEB2FDE881}" srcId="{98FD97B7-4E2C-4B77-88BC-6A9586E773E4}" destId="{91BF15BD-F462-4ECD-8612-42D8BE115B16}" srcOrd="1" destOrd="0" parTransId="{ED8D6D65-8845-4487-87F8-8D223012B10D}" sibTransId="{99FBB47A-69C4-4B29-AE22-5091122E987C}"/>
    <dgm:cxn modelId="{BCA5CCD8-3831-47EB-AB73-D465A91D9146}" type="presOf" srcId="{91BF15BD-F462-4ECD-8612-42D8BE115B16}" destId="{0CD58076-1F47-49FF-962A-D800451C7DD7}" srcOrd="0" destOrd="0" presId="urn:microsoft.com/office/officeart/2005/8/layout/chevron2"/>
    <dgm:cxn modelId="{7E0F7DE3-5DAB-4F68-9AC7-D9E463A485B2}" srcId="{98FD97B7-4E2C-4B77-88BC-6A9586E773E4}" destId="{D0482451-7ED6-42B1-B05E-C594A3A99F95}" srcOrd="2" destOrd="0" parTransId="{2E336EB1-FB5F-4AFB-8E69-A55C86FCB4A3}" sibTransId="{7001DB9C-2119-424C-B2AE-F6967360870A}"/>
    <dgm:cxn modelId="{48AB6FE8-C8B0-4192-B7DC-F91733A01DC5}" type="presOf" srcId="{D0482451-7ED6-42B1-B05E-C594A3A99F95}" destId="{7CEC091A-3B16-4EF6-BCF1-20AC81825AA6}" srcOrd="0" destOrd="0" presId="urn:microsoft.com/office/officeart/2005/8/layout/chevron2"/>
    <dgm:cxn modelId="{89F952F8-3880-484E-B303-084D8291114E}" type="presOf" srcId="{6FF3156F-60B7-4C27-B634-EA23C0FAF263}" destId="{870CA986-7F72-48DB-A6F0-231CCD153322}" srcOrd="0" destOrd="0" presId="urn:microsoft.com/office/officeart/2005/8/layout/chevron2"/>
    <dgm:cxn modelId="{90A0E2A8-D95C-4503-A57D-A54AC00016B7}" type="presParOf" srcId="{25A5FBCA-97E2-4A15-9091-E3440569A31F}" destId="{3A41FFC7-5DC1-41AD-8B9C-0815C68449F9}" srcOrd="0" destOrd="0" presId="urn:microsoft.com/office/officeart/2005/8/layout/chevron2"/>
    <dgm:cxn modelId="{0D808CBD-A6DD-4855-AA67-E6E7A3A95805}" type="presParOf" srcId="{3A41FFC7-5DC1-41AD-8B9C-0815C68449F9}" destId="{A8DBCB01-0667-40DD-BAFD-DE0504F69DAD}" srcOrd="0" destOrd="0" presId="urn:microsoft.com/office/officeart/2005/8/layout/chevron2"/>
    <dgm:cxn modelId="{5660D787-BF48-4A0B-8EA9-09EBC5D1F87B}" type="presParOf" srcId="{3A41FFC7-5DC1-41AD-8B9C-0815C68449F9}" destId="{2E94396F-86C6-43DF-92CC-7C2D26A00E8F}" srcOrd="1" destOrd="0" presId="urn:microsoft.com/office/officeart/2005/8/layout/chevron2"/>
    <dgm:cxn modelId="{C308ED38-4556-4673-BF56-F209E9D87BDD}" type="presParOf" srcId="{25A5FBCA-97E2-4A15-9091-E3440569A31F}" destId="{1F56A3F4-9655-4FCC-9449-52DD14CCCAF8}" srcOrd="1" destOrd="0" presId="urn:microsoft.com/office/officeart/2005/8/layout/chevron2"/>
    <dgm:cxn modelId="{A2372C9A-7D46-457F-A0EC-236E2DC0CA14}" type="presParOf" srcId="{25A5FBCA-97E2-4A15-9091-E3440569A31F}" destId="{083BB449-544F-4427-8841-2371A4EDC13D}" srcOrd="2" destOrd="0" presId="urn:microsoft.com/office/officeart/2005/8/layout/chevron2"/>
    <dgm:cxn modelId="{D220F172-6CB5-4BD9-B757-19B6A16724FD}" type="presParOf" srcId="{083BB449-544F-4427-8841-2371A4EDC13D}" destId="{0CD58076-1F47-49FF-962A-D800451C7DD7}" srcOrd="0" destOrd="0" presId="urn:microsoft.com/office/officeart/2005/8/layout/chevron2"/>
    <dgm:cxn modelId="{7B5CEDF1-C313-4AB1-BA68-CE4127E355B4}" type="presParOf" srcId="{083BB449-544F-4427-8841-2371A4EDC13D}" destId="{870CA986-7F72-48DB-A6F0-231CCD153322}" srcOrd="1" destOrd="0" presId="urn:microsoft.com/office/officeart/2005/8/layout/chevron2"/>
    <dgm:cxn modelId="{713CA3B1-5910-4AA4-876D-0BF8A81064C2}" type="presParOf" srcId="{25A5FBCA-97E2-4A15-9091-E3440569A31F}" destId="{2E4F2FC0-D423-4DF3-A3F0-0B8ECE93DC22}" srcOrd="3" destOrd="0" presId="urn:microsoft.com/office/officeart/2005/8/layout/chevron2"/>
    <dgm:cxn modelId="{E4D759FE-D55B-441A-8863-B79C0F605035}" type="presParOf" srcId="{25A5FBCA-97E2-4A15-9091-E3440569A31F}" destId="{EBE5FDB2-3CF0-45B9-BE79-B2D0A5B07815}" srcOrd="4" destOrd="0" presId="urn:microsoft.com/office/officeart/2005/8/layout/chevron2"/>
    <dgm:cxn modelId="{618D12FE-E915-43E4-BE55-5CD5BBC14F73}" type="presParOf" srcId="{EBE5FDB2-3CF0-45B9-BE79-B2D0A5B07815}" destId="{7CEC091A-3B16-4EF6-BCF1-20AC81825AA6}" srcOrd="0" destOrd="0" presId="urn:microsoft.com/office/officeart/2005/8/layout/chevron2"/>
    <dgm:cxn modelId="{63C0AC2B-742D-4E23-A431-684CC36EC24E}" type="presParOf" srcId="{EBE5FDB2-3CF0-45B9-BE79-B2D0A5B07815}" destId="{E774C227-C2CA-4AB3-B4B2-F9889C7A8BFF}"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BCB01-0667-40DD-BAFD-DE0504F69DAD}">
      <dsp:nvSpPr>
        <dsp:cNvPr id="0" name=""/>
        <dsp:cNvSpPr/>
      </dsp:nvSpPr>
      <dsp:spPr>
        <a:xfrm rot="5400000">
          <a:off x="-160557" y="161151"/>
          <a:ext cx="1070386" cy="74927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it-IT" sz="2100" kern="1200" dirty="0">
            <a:solidFill>
              <a:sysClr val="window" lastClr="FFFFFF"/>
            </a:solidFill>
            <a:latin typeface="Calibri"/>
            <a:ea typeface="+mn-ea"/>
            <a:cs typeface="+mn-cs"/>
          </a:endParaRPr>
        </a:p>
      </dsp:txBody>
      <dsp:txXfrm rot="-5400000">
        <a:off x="1" y="375228"/>
        <a:ext cx="749270" cy="321116"/>
      </dsp:txXfrm>
    </dsp:sp>
    <dsp:sp modelId="{2E94396F-86C6-43DF-92CC-7C2D26A00E8F}">
      <dsp:nvSpPr>
        <dsp:cNvPr id="0" name=""/>
        <dsp:cNvSpPr/>
      </dsp:nvSpPr>
      <dsp:spPr>
        <a:xfrm rot="5400000">
          <a:off x="3948612" y="-3198748"/>
          <a:ext cx="695751" cy="709443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Iscrizione alla Gara</a:t>
          </a:r>
        </a:p>
      </dsp:txBody>
      <dsp:txXfrm rot="-5400000">
        <a:off x="749271" y="34557"/>
        <a:ext cx="7060470" cy="627823"/>
      </dsp:txXfrm>
    </dsp:sp>
    <dsp:sp modelId="{0CD58076-1F47-49FF-962A-D800451C7DD7}">
      <dsp:nvSpPr>
        <dsp:cNvPr id="0" name=""/>
        <dsp:cNvSpPr/>
      </dsp:nvSpPr>
      <dsp:spPr>
        <a:xfrm rot="5400000">
          <a:off x="-160557" y="1026996"/>
          <a:ext cx="1070386" cy="74927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it-IT" sz="2100" kern="1200" dirty="0">
            <a:solidFill>
              <a:sysClr val="window" lastClr="FFFFFF"/>
            </a:solidFill>
            <a:latin typeface="Calibri"/>
            <a:ea typeface="+mn-ea"/>
            <a:cs typeface="+mn-cs"/>
          </a:endParaRPr>
        </a:p>
      </dsp:txBody>
      <dsp:txXfrm rot="-5400000">
        <a:off x="1" y="1241073"/>
        <a:ext cx="749270" cy="321116"/>
      </dsp:txXfrm>
    </dsp:sp>
    <dsp:sp modelId="{870CA986-7F72-48DB-A6F0-231CCD153322}">
      <dsp:nvSpPr>
        <dsp:cNvPr id="0" name=""/>
        <dsp:cNvSpPr/>
      </dsp:nvSpPr>
      <dsp:spPr>
        <a:xfrm rot="5400000">
          <a:off x="3948612" y="-2332903"/>
          <a:ext cx="695751" cy="709443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Verifiche Ante Gara e Briefing</a:t>
          </a:r>
        </a:p>
      </dsp:txBody>
      <dsp:txXfrm rot="-5400000">
        <a:off x="749271" y="900402"/>
        <a:ext cx="7060470" cy="627823"/>
      </dsp:txXfrm>
    </dsp:sp>
    <dsp:sp modelId="{7CEC091A-3B16-4EF6-BCF1-20AC81825AA6}">
      <dsp:nvSpPr>
        <dsp:cNvPr id="0" name=""/>
        <dsp:cNvSpPr/>
      </dsp:nvSpPr>
      <dsp:spPr>
        <a:xfrm rot="5400000">
          <a:off x="-160557" y="1892840"/>
          <a:ext cx="1070386" cy="74927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it-IT" sz="2100" kern="1200" dirty="0">
            <a:solidFill>
              <a:sysClr val="window" lastClr="FFFFFF"/>
            </a:solidFill>
            <a:latin typeface="Calibri"/>
            <a:ea typeface="+mn-ea"/>
            <a:cs typeface="+mn-cs"/>
          </a:endParaRPr>
        </a:p>
      </dsp:txBody>
      <dsp:txXfrm rot="-5400000">
        <a:off x="1" y="2106917"/>
        <a:ext cx="749270" cy="321116"/>
      </dsp:txXfrm>
    </dsp:sp>
    <dsp:sp modelId="{E774C227-C2CA-4AB3-B4B2-F9889C7A8BFF}">
      <dsp:nvSpPr>
        <dsp:cNvPr id="0" name=""/>
        <dsp:cNvSpPr/>
      </dsp:nvSpPr>
      <dsp:spPr>
        <a:xfrm rot="5400000">
          <a:off x="3948612" y="-1467058"/>
          <a:ext cx="695751" cy="7094434"/>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Prove ufficiali/Ricognizioni e Gara</a:t>
          </a:r>
        </a:p>
      </dsp:txBody>
      <dsp:txXfrm rot="-5400000">
        <a:off x="749271" y="1766247"/>
        <a:ext cx="7060470" cy="627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BCB01-0667-40DD-BAFD-DE0504F69DAD}">
      <dsp:nvSpPr>
        <dsp:cNvPr id="0" name=""/>
        <dsp:cNvSpPr/>
      </dsp:nvSpPr>
      <dsp:spPr>
        <a:xfrm rot="5400000">
          <a:off x="-157527" y="158985"/>
          <a:ext cx="1050182" cy="735127"/>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it-IT" sz="2000" kern="1200" dirty="0">
            <a:solidFill>
              <a:sysClr val="window" lastClr="FFFFFF"/>
            </a:solidFill>
            <a:latin typeface="Calibri"/>
            <a:ea typeface="+mn-ea"/>
            <a:cs typeface="+mn-cs"/>
          </a:endParaRPr>
        </a:p>
      </dsp:txBody>
      <dsp:txXfrm rot="-5400000">
        <a:off x="1" y="369022"/>
        <a:ext cx="735127" cy="315055"/>
      </dsp:txXfrm>
    </dsp:sp>
    <dsp:sp modelId="{2E94396F-86C6-43DF-92CC-7C2D26A00E8F}">
      <dsp:nvSpPr>
        <dsp:cNvPr id="0" name=""/>
        <dsp:cNvSpPr/>
      </dsp:nvSpPr>
      <dsp:spPr>
        <a:xfrm rot="5400000">
          <a:off x="3948107" y="-3212980"/>
          <a:ext cx="682618" cy="7108578"/>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Parco Chiuso e Verifiche Tecniche</a:t>
          </a:r>
        </a:p>
      </dsp:txBody>
      <dsp:txXfrm rot="-5400000">
        <a:off x="735128" y="33322"/>
        <a:ext cx="7075255" cy="615972"/>
      </dsp:txXfrm>
    </dsp:sp>
    <dsp:sp modelId="{0CD58076-1F47-49FF-962A-D800451C7DD7}">
      <dsp:nvSpPr>
        <dsp:cNvPr id="0" name=""/>
        <dsp:cNvSpPr/>
      </dsp:nvSpPr>
      <dsp:spPr>
        <a:xfrm rot="5400000">
          <a:off x="-157527" y="1004102"/>
          <a:ext cx="1050182" cy="735127"/>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it-IT" sz="2000" kern="1200" dirty="0">
            <a:solidFill>
              <a:sysClr val="window" lastClr="FFFFFF"/>
            </a:solidFill>
            <a:latin typeface="Calibri"/>
            <a:ea typeface="+mn-ea"/>
            <a:cs typeface="+mn-cs"/>
          </a:endParaRPr>
        </a:p>
      </dsp:txBody>
      <dsp:txXfrm rot="-5400000">
        <a:off x="1" y="1214139"/>
        <a:ext cx="735127" cy="315055"/>
      </dsp:txXfrm>
    </dsp:sp>
    <dsp:sp modelId="{870CA986-7F72-48DB-A6F0-231CCD153322}">
      <dsp:nvSpPr>
        <dsp:cNvPr id="0" name=""/>
        <dsp:cNvSpPr/>
      </dsp:nvSpPr>
      <dsp:spPr>
        <a:xfrm rot="5400000">
          <a:off x="3948107" y="-2366404"/>
          <a:ext cx="682618" cy="7108578"/>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Esposizione Classifiche</a:t>
          </a:r>
        </a:p>
      </dsp:txBody>
      <dsp:txXfrm rot="-5400000">
        <a:off x="735128" y="879898"/>
        <a:ext cx="7075255" cy="615972"/>
      </dsp:txXfrm>
    </dsp:sp>
    <dsp:sp modelId="{7CEC091A-3B16-4EF6-BCF1-20AC81825AA6}">
      <dsp:nvSpPr>
        <dsp:cNvPr id="0" name=""/>
        <dsp:cNvSpPr/>
      </dsp:nvSpPr>
      <dsp:spPr>
        <a:xfrm rot="5400000">
          <a:off x="-157527" y="1849219"/>
          <a:ext cx="1050182" cy="735127"/>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it-IT" sz="2000" kern="1200" dirty="0">
            <a:solidFill>
              <a:sysClr val="window" lastClr="FFFFFF"/>
            </a:solidFill>
            <a:latin typeface="Calibri"/>
            <a:ea typeface="+mn-ea"/>
            <a:cs typeface="+mn-cs"/>
          </a:endParaRPr>
        </a:p>
      </dsp:txBody>
      <dsp:txXfrm rot="-5400000">
        <a:off x="1" y="2059256"/>
        <a:ext cx="735127" cy="315055"/>
      </dsp:txXfrm>
    </dsp:sp>
    <dsp:sp modelId="{E774C227-C2CA-4AB3-B4B2-F9889C7A8BFF}">
      <dsp:nvSpPr>
        <dsp:cNvPr id="0" name=""/>
        <dsp:cNvSpPr/>
      </dsp:nvSpPr>
      <dsp:spPr>
        <a:xfrm rot="5400000">
          <a:off x="3948107" y="-1486248"/>
          <a:ext cx="682618" cy="7108578"/>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it-IT" sz="3700" kern="1200" dirty="0">
              <a:solidFill>
                <a:sysClr val="windowText" lastClr="000000">
                  <a:hueOff val="0"/>
                  <a:satOff val="0"/>
                  <a:lumOff val="0"/>
                  <a:alphaOff val="0"/>
                </a:sysClr>
              </a:solidFill>
              <a:latin typeface="Calibri"/>
              <a:ea typeface="+mn-ea"/>
              <a:cs typeface="+mn-cs"/>
            </a:rPr>
            <a:t>Premiazioni</a:t>
          </a:r>
        </a:p>
      </dsp:txBody>
      <dsp:txXfrm rot="-5400000">
        <a:off x="735128" y="1760054"/>
        <a:ext cx="7075255" cy="6159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8B100-D75A-475A-9D11-03016D956356}" type="datetimeFigureOut">
              <a:rPr lang="it-IT" smtClean="0"/>
              <a:t>23/03/2021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854AA-BC56-447C-98A7-3548FF2898AD}" type="slidenum">
              <a:rPr lang="it-IT" smtClean="0"/>
              <a:t>‹N›</a:t>
            </a:fld>
            <a:endParaRPr lang="it-IT"/>
          </a:p>
        </p:txBody>
      </p:sp>
    </p:spTree>
    <p:extLst>
      <p:ext uri="{BB962C8B-B14F-4D97-AF65-F5344CB8AC3E}">
        <p14:creationId xmlns:p14="http://schemas.microsoft.com/office/powerpoint/2010/main" val="404523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1945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64815"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rPr>
              <a:pPr marL="0" marR="0" lvl="0" indent="0" algn="r" defTabSz="664815" rtl="0" eaLnBrk="1" fontAlgn="auto" latinLnBrk="0" hangingPunct="1">
                <a:lnSpc>
                  <a:spcPct val="100000"/>
                </a:lnSpc>
                <a:spcBef>
                  <a:spcPts val="0"/>
                </a:spcBef>
                <a:spcAft>
                  <a:spcPts val="0"/>
                </a:spcAft>
                <a:buClrTx/>
                <a:buSzTx/>
                <a:buFontTx/>
                <a:buNone/>
                <a:tabLst/>
                <a:defRPr/>
              </a:pPr>
              <a:t>31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05130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noTextEdit="1"/>
          </p:cNvSpPr>
          <p:nvPr>
            <p:ph type="sldImg"/>
          </p:nvPr>
        </p:nvSpPr>
        <p:spPr bwMode="auto">
          <a:xfrm>
            <a:off x="479425"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GB" noProof="0" dirty="0" err="1">
                <a:solidFill>
                  <a:srgbClr val="FF0000"/>
                </a:solidFill>
              </a:rPr>
              <a:t>Ulteriori</a:t>
            </a:r>
            <a:r>
              <a:rPr lang="en-GB" baseline="0" noProof="0" dirty="0">
                <a:solidFill>
                  <a:srgbClr val="FF0000"/>
                </a:solidFill>
              </a:rPr>
              <a:t> </a:t>
            </a:r>
            <a:r>
              <a:rPr lang="en-GB" baseline="0" noProof="0" dirty="0" err="1">
                <a:solidFill>
                  <a:srgbClr val="FF0000"/>
                </a:solidFill>
              </a:rPr>
              <a:t>s</a:t>
            </a:r>
            <a:r>
              <a:rPr lang="en-GB" noProof="0" dirty="0" err="1">
                <a:solidFill>
                  <a:srgbClr val="FF0000"/>
                </a:solidFill>
              </a:rPr>
              <a:t>piegazioni</a:t>
            </a:r>
            <a:r>
              <a:rPr lang="en-GB" noProof="0" dirty="0">
                <a:solidFill>
                  <a:srgbClr val="FF0000"/>
                </a:solidFill>
              </a:rPr>
              <a:t> circa</a:t>
            </a:r>
            <a:r>
              <a:rPr lang="en-GB" baseline="0" noProof="0" dirty="0">
                <a:solidFill>
                  <a:srgbClr val="FF0000"/>
                </a:solidFill>
              </a:rPr>
              <a:t> </a:t>
            </a:r>
            <a:r>
              <a:rPr lang="en-GB" noProof="0" dirty="0" err="1">
                <a:solidFill>
                  <a:srgbClr val="FF0000"/>
                </a:solidFill>
              </a:rPr>
              <a:t>ogni</a:t>
            </a:r>
            <a:r>
              <a:rPr lang="en-GB" noProof="0" dirty="0">
                <a:solidFill>
                  <a:srgbClr val="FF0000"/>
                </a:solidFill>
              </a:rPr>
              <a:t> </a:t>
            </a:r>
            <a:r>
              <a:rPr lang="en-GB" noProof="0" dirty="0" err="1">
                <a:solidFill>
                  <a:srgbClr val="FF0000"/>
                </a:solidFill>
              </a:rPr>
              <a:t>sezione</a:t>
            </a:r>
            <a:r>
              <a:rPr lang="en-GB" noProof="0" dirty="0">
                <a:solidFill>
                  <a:srgbClr val="FF0000"/>
                </a:solidFill>
              </a:rPr>
              <a:t> di</a:t>
            </a:r>
            <a:r>
              <a:rPr lang="en-GB" baseline="0" noProof="0" dirty="0">
                <a:solidFill>
                  <a:srgbClr val="FF0000"/>
                </a:solidFill>
              </a:rPr>
              <a:t> un Rally è data </a:t>
            </a:r>
            <a:r>
              <a:rPr lang="en-GB" baseline="0" noProof="0" dirty="0" err="1">
                <a:solidFill>
                  <a:srgbClr val="FF0000"/>
                </a:solidFill>
              </a:rPr>
              <a:t>nelle</a:t>
            </a:r>
            <a:r>
              <a:rPr lang="en-GB" baseline="0" noProof="0" dirty="0">
                <a:solidFill>
                  <a:srgbClr val="FF0000"/>
                </a:solidFill>
              </a:rPr>
              <a:t> slide </a:t>
            </a:r>
            <a:r>
              <a:rPr lang="en-GB" baseline="0" noProof="0" dirty="0" err="1">
                <a:solidFill>
                  <a:srgbClr val="FF0000"/>
                </a:solidFill>
              </a:rPr>
              <a:t>seguenti</a:t>
            </a:r>
            <a:endParaRPr lang="it-IT" dirty="0"/>
          </a:p>
          <a:p>
            <a:pPr>
              <a:spcBef>
                <a:spcPct val="0"/>
              </a:spcBef>
            </a:pPr>
            <a:endParaRPr lang="fr-FR" altLang="fr-FR" dirty="0"/>
          </a:p>
        </p:txBody>
      </p:sp>
      <p:sp>
        <p:nvSpPr>
          <p:cNvPr id="532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charset="0"/>
              </a:defRPr>
            </a:lvl1pPr>
            <a:lvl2pPr marL="761340" indent="-292823">
              <a:defRPr sz="1400">
                <a:solidFill>
                  <a:schemeClr val="tx1"/>
                </a:solidFill>
                <a:latin typeface="Calibri" charset="0"/>
              </a:defRPr>
            </a:lvl2pPr>
            <a:lvl3pPr marL="1171292" indent="-234258">
              <a:defRPr sz="1400">
                <a:solidFill>
                  <a:schemeClr val="tx1"/>
                </a:solidFill>
                <a:latin typeface="Calibri" charset="0"/>
              </a:defRPr>
            </a:lvl3pPr>
            <a:lvl4pPr marL="1639809" indent="-234258">
              <a:defRPr sz="1400">
                <a:solidFill>
                  <a:schemeClr val="tx1"/>
                </a:solidFill>
                <a:latin typeface="Calibri" charset="0"/>
              </a:defRPr>
            </a:lvl4pPr>
            <a:lvl5pPr marL="2108327" indent="-234258">
              <a:defRPr sz="1400">
                <a:solidFill>
                  <a:schemeClr val="tx1"/>
                </a:solidFill>
                <a:latin typeface="Calibri" charset="0"/>
              </a:defRPr>
            </a:lvl5pPr>
            <a:lvl6pPr marL="2576844" indent="-234258" defTabSz="702775" fontAlgn="base">
              <a:spcBef>
                <a:spcPct val="0"/>
              </a:spcBef>
              <a:spcAft>
                <a:spcPct val="0"/>
              </a:spcAft>
              <a:defRPr sz="1400">
                <a:solidFill>
                  <a:schemeClr val="tx1"/>
                </a:solidFill>
                <a:latin typeface="Calibri" charset="0"/>
              </a:defRPr>
            </a:lvl6pPr>
            <a:lvl7pPr marL="3045360" indent="-234258" defTabSz="702775" fontAlgn="base">
              <a:spcBef>
                <a:spcPct val="0"/>
              </a:spcBef>
              <a:spcAft>
                <a:spcPct val="0"/>
              </a:spcAft>
              <a:defRPr sz="1400">
                <a:solidFill>
                  <a:schemeClr val="tx1"/>
                </a:solidFill>
                <a:latin typeface="Calibri" charset="0"/>
              </a:defRPr>
            </a:lvl7pPr>
            <a:lvl8pPr marL="3513877" indent="-234258" defTabSz="702775" fontAlgn="base">
              <a:spcBef>
                <a:spcPct val="0"/>
              </a:spcBef>
              <a:spcAft>
                <a:spcPct val="0"/>
              </a:spcAft>
              <a:defRPr sz="1400">
                <a:solidFill>
                  <a:schemeClr val="tx1"/>
                </a:solidFill>
                <a:latin typeface="Calibri" charset="0"/>
              </a:defRPr>
            </a:lvl8pPr>
            <a:lvl9pPr marL="3982394" indent="-234258" defTabSz="702775" fontAlgn="base">
              <a:spcBef>
                <a:spcPct val="0"/>
              </a:spcBef>
              <a:spcAft>
                <a:spcPct val="0"/>
              </a:spcAft>
              <a:defRPr sz="1400">
                <a:solidFill>
                  <a:schemeClr val="tx1"/>
                </a:solidFill>
                <a:latin typeface="Calibri"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D72C8EE-AEFE-6042-AC52-6AAE5114F231}" type="slidenum">
              <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32</a:t>
            </a:fld>
            <a:endPar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07444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noTextEdit="1"/>
          </p:cNvSpPr>
          <p:nvPr>
            <p:ph type="sldImg"/>
          </p:nvPr>
        </p:nvSpPr>
        <p:spPr bwMode="auto">
          <a:xfrm>
            <a:off x="479425"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Nota </a:t>
            </a:r>
            <a:r>
              <a:rPr lang="en-US" dirty="0" err="1"/>
              <a:t>che</a:t>
            </a:r>
            <a:r>
              <a:rPr lang="en-US" dirty="0"/>
              <a:t> in</a:t>
            </a:r>
            <a:r>
              <a:rPr lang="en-US" baseline="0" dirty="0"/>
              <a:t> un WRC o </a:t>
            </a:r>
            <a:r>
              <a:rPr lang="en-US" baseline="0" dirty="0" err="1"/>
              <a:t>altri</a:t>
            </a:r>
            <a:r>
              <a:rPr lang="en-US" baseline="0" dirty="0"/>
              <a:t> </a:t>
            </a:r>
            <a:r>
              <a:rPr lang="en-US" baseline="0" dirty="0" err="1"/>
              <a:t>eventi</a:t>
            </a:r>
            <a:r>
              <a:rPr lang="en-US" baseline="0" dirty="0"/>
              <a:t> </a:t>
            </a:r>
            <a:r>
              <a:rPr lang="en-US" baseline="0" dirty="0" err="1"/>
              <a:t>nazionali</a:t>
            </a:r>
            <a:r>
              <a:rPr lang="en-US" baseline="0" dirty="0"/>
              <a:t>, </a:t>
            </a:r>
            <a:r>
              <a:rPr lang="en-US" baseline="0" dirty="0" err="1"/>
              <a:t>il</a:t>
            </a:r>
            <a:r>
              <a:rPr lang="en-US" baseline="0" dirty="0"/>
              <a:t> </a:t>
            </a:r>
            <a:r>
              <a:rPr lang="en-US" baseline="0" dirty="0" err="1"/>
              <a:t>controllo</a:t>
            </a:r>
            <a:r>
              <a:rPr lang="en-US" baseline="0" dirty="0"/>
              <a:t> </a:t>
            </a:r>
            <a:r>
              <a:rPr lang="en-US" baseline="0" dirty="0" err="1"/>
              <a:t>della</a:t>
            </a:r>
            <a:r>
              <a:rPr lang="en-US" baseline="0" dirty="0"/>
              <a:t> </a:t>
            </a:r>
            <a:r>
              <a:rPr lang="en-US" baseline="0" dirty="0" err="1"/>
              <a:t>velocità</a:t>
            </a:r>
            <a:r>
              <a:rPr lang="en-US" baseline="0" dirty="0"/>
              <a:t> </a:t>
            </a:r>
            <a:r>
              <a:rPr lang="en-US" baseline="0" dirty="0" err="1"/>
              <a:t>durante</a:t>
            </a:r>
            <a:r>
              <a:rPr lang="en-US" baseline="0" dirty="0"/>
              <a:t> le </a:t>
            </a:r>
            <a:r>
              <a:rPr lang="en-US" baseline="0" dirty="0" err="1"/>
              <a:t>ricognizioni</a:t>
            </a:r>
            <a:r>
              <a:rPr lang="en-US" baseline="0" dirty="0"/>
              <a:t> </a:t>
            </a:r>
            <a:r>
              <a:rPr lang="en-US" baseline="0" dirty="0" err="1"/>
              <a:t>è</a:t>
            </a:r>
            <a:r>
              <a:rPr lang="en-US" baseline="0" dirty="0"/>
              <a:t> </a:t>
            </a:r>
            <a:r>
              <a:rPr lang="en-US" baseline="0" dirty="0" err="1"/>
              <a:t>affidato</a:t>
            </a:r>
            <a:r>
              <a:rPr lang="en-US" baseline="0" dirty="0"/>
              <a:t> al </a:t>
            </a:r>
            <a:r>
              <a:rPr lang="en-US" baseline="0" dirty="0" err="1"/>
              <a:t>Gps</a:t>
            </a:r>
            <a:r>
              <a:rPr lang="en-US" baseline="0" dirty="0"/>
              <a:t>.</a:t>
            </a:r>
            <a:endParaRPr lang="it-IT" dirty="0"/>
          </a:p>
          <a:p>
            <a:pPr>
              <a:spcBef>
                <a:spcPct val="0"/>
              </a:spcBef>
            </a:pPr>
            <a:endParaRPr lang="fr-FR" altLang="fr-FR" dirty="0"/>
          </a:p>
        </p:txBody>
      </p:sp>
      <p:sp>
        <p:nvSpPr>
          <p:cNvPr id="532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charset="0"/>
              </a:defRPr>
            </a:lvl1pPr>
            <a:lvl2pPr marL="761340" indent="-292823">
              <a:defRPr sz="1400">
                <a:solidFill>
                  <a:schemeClr val="tx1"/>
                </a:solidFill>
                <a:latin typeface="Calibri" charset="0"/>
              </a:defRPr>
            </a:lvl2pPr>
            <a:lvl3pPr marL="1171292" indent="-234258">
              <a:defRPr sz="1400">
                <a:solidFill>
                  <a:schemeClr val="tx1"/>
                </a:solidFill>
                <a:latin typeface="Calibri" charset="0"/>
              </a:defRPr>
            </a:lvl3pPr>
            <a:lvl4pPr marL="1639809" indent="-234258">
              <a:defRPr sz="1400">
                <a:solidFill>
                  <a:schemeClr val="tx1"/>
                </a:solidFill>
                <a:latin typeface="Calibri" charset="0"/>
              </a:defRPr>
            </a:lvl4pPr>
            <a:lvl5pPr marL="2108327" indent="-234258">
              <a:defRPr sz="1400">
                <a:solidFill>
                  <a:schemeClr val="tx1"/>
                </a:solidFill>
                <a:latin typeface="Calibri" charset="0"/>
              </a:defRPr>
            </a:lvl5pPr>
            <a:lvl6pPr marL="2576844" indent="-234258" defTabSz="702775" fontAlgn="base">
              <a:spcBef>
                <a:spcPct val="0"/>
              </a:spcBef>
              <a:spcAft>
                <a:spcPct val="0"/>
              </a:spcAft>
              <a:defRPr sz="1400">
                <a:solidFill>
                  <a:schemeClr val="tx1"/>
                </a:solidFill>
                <a:latin typeface="Calibri" charset="0"/>
              </a:defRPr>
            </a:lvl6pPr>
            <a:lvl7pPr marL="3045360" indent="-234258" defTabSz="702775" fontAlgn="base">
              <a:spcBef>
                <a:spcPct val="0"/>
              </a:spcBef>
              <a:spcAft>
                <a:spcPct val="0"/>
              </a:spcAft>
              <a:defRPr sz="1400">
                <a:solidFill>
                  <a:schemeClr val="tx1"/>
                </a:solidFill>
                <a:latin typeface="Calibri" charset="0"/>
              </a:defRPr>
            </a:lvl7pPr>
            <a:lvl8pPr marL="3513877" indent="-234258" defTabSz="702775" fontAlgn="base">
              <a:spcBef>
                <a:spcPct val="0"/>
              </a:spcBef>
              <a:spcAft>
                <a:spcPct val="0"/>
              </a:spcAft>
              <a:defRPr sz="1400">
                <a:solidFill>
                  <a:schemeClr val="tx1"/>
                </a:solidFill>
                <a:latin typeface="Calibri" charset="0"/>
              </a:defRPr>
            </a:lvl8pPr>
            <a:lvl9pPr marL="3982394" indent="-234258" defTabSz="702775" fontAlgn="base">
              <a:spcBef>
                <a:spcPct val="0"/>
              </a:spcBef>
              <a:spcAft>
                <a:spcPct val="0"/>
              </a:spcAft>
              <a:defRPr sz="1400">
                <a:solidFill>
                  <a:schemeClr val="tx1"/>
                </a:solidFill>
                <a:latin typeface="Calibri"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D72C8EE-AEFE-6042-AC52-6AAE5114F231}" type="slidenum">
              <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33</a:t>
            </a:fld>
            <a:endPar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8459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97578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590902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758605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811290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324959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070047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6005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06655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620594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716853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575365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966612" fontAlgn="auto">
              <a:spcBef>
                <a:spcPts val="0"/>
              </a:spcBef>
              <a:spcAft>
                <a:spcPts val="0"/>
              </a:spcAft>
              <a:defRPr/>
            </a:pPr>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520319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999458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966612" fontAlgn="auto">
              <a:spcBef>
                <a:spcPts val="0"/>
              </a:spcBef>
              <a:spcAft>
                <a:spcPts val="0"/>
              </a:spcAf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572374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GB" b="0" noProof="0"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028032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809935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042698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7574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168138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04624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779586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753764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295257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461678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marL="0" marR="0" indent="0" algn="l" defTabSz="685800" rtl="0" eaLnBrk="1" fontAlgn="base" latinLnBrk="0" hangingPunct="1">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062834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it-IT" sz="900" kern="1200" dirty="0">
              <a:solidFill>
                <a:schemeClr val="tx1"/>
              </a:solidFill>
              <a:ea typeface="+mn-ea"/>
              <a:cs typeface="+mn-cs"/>
            </a:endParaRPr>
          </a:p>
          <a:p>
            <a:endParaRPr lang="en-GB"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833706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176265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it-IT"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576929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290203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p:cNvSpPr>
            <a:spLocks noGrp="1" noRot="1" noChangeAspect="1" noTextEdit="1"/>
          </p:cNvSpPr>
          <p:nvPr>
            <p:ph type="sldImg"/>
          </p:nvPr>
        </p:nvSpPr>
        <p:spPr bwMode="auto">
          <a:xfrm>
            <a:off x="479425"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3789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charset="0"/>
              </a:defRPr>
            </a:lvl1pPr>
            <a:lvl2pPr marL="761340" indent="-292823">
              <a:defRPr sz="1400">
                <a:solidFill>
                  <a:schemeClr val="tx1"/>
                </a:solidFill>
                <a:latin typeface="Calibri" charset="0"/>
              </a:defRPr>
            </a:lvl2pPr>
            <a:lvl3pPr marL="1171292" indent="-234258">
              <a:defRPr sz="1400">
                <a:solidFill>
                  <a:schemeClr val="tx1"/>
                </a:solidFill>
                <a:latin typeface="Calibri" charset="0"/>
              </a:defRPr>
            </a:lvl3pPr>
            <a:lvl4pPr marL="1639809" indent="-234258">
              <a:defRPr sz="1400">
                <a:solidFill>
                  <a:schemeClr val="tx1"/>
                </a:solidFill>
                <a:latin typeface="Calibri" charset="0"/>
              </a:defRPr>
            </a:lvl4pPr>
            <a:lvl5pPr marL="2108327" indent="-234258">
              <a:defRPr sz="1400">
                <a:solidFill>
                  <a:schemeClr val="tx1"/>
                </a:solidFill>
                <a:latin typeface="Calibri" charset="0"/>
              </a:defRPr>
            </a:lvl5pPr>
            <a:lvl6pPr marL="2576844" indent="-234258" defTabSz="702775" fontAlgn="base">
              <a:spcBef>
                <a:spcPct val="0"/>
              </a:spcBef>
              <a:spcAft>
                <a:spcPct val="0"/>
              </a:spcAft>
              <a:defRPr sz="1400">
                <a:solidFill>
                  <a:schemeClr val="tx1"/>
                </a:solidFill>
                <a:latin typeface="Calibri" charset="0"/>
              </a:defRPr>
            </a:lvl6pPr>
            <a:lvl7pPr marL="3045360" indent="-234258" defTabSz="702775" fontAlgn="base">
              <a:spcBef>
                <a:spcPct val="0"/>
              </a:spcBef>
              <a:spcAft>
                <a:spcPct val="0"/>
              </a:spcAft>
              <a:defRPr sz="1400">
                <a:solidFill>
                  <a:schemeClr val="tx1"/>
                </a:solidFill>
                <a:latin typeface="Calibri" charset="0"/>
              </a:defRPr>
            </a:lvl7pPr>
            <a:lvl8pPr marL="3513877" indent="-234258" defTabSz="702775" fontAlgn="base">
              <a:spcBef>
                <a:spcPct val="0"/>
              </a:spcBef>
              <a:spcAft>
                <a:spcPct val="0"/>
              </a:spcAft>
              <a:defRPr sz="1400">
                <a:solidFill>
                  <a:schemeClr val="tx1"/>
                </a:solidFill>
                <a:latin typeface="Calibri" charset="0"/>
              </a:defRPr>
            </a:lvl8pPr>
            <a:lvl9pPr marL="3982394" indent="-234258" defTabSz="702775" fontAlgn="base">
              <a:spcBef>
                <a:spcPct val="0"/>
              </a:spcBef>
              <a:spcAft>
                <a:spcPct val="0"/>
              </a:spcAft>
              <a:defRPr sz="1400">
                <a:solidFill>
                  <a:schemeClr val="tx1"/>
                </a:solidFill>
                <a:latin typeface="Calibri"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C04E726A-6793-AF48-89E4-22FB5177E6CD}" type="slidenum">
              <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10</a:t>
            </a:fld>
            <a:endParaRPr kumimoji="0" lang="fr-FR" alt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2124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83442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r>
              <a:rPr lang="it-IT" dirty="0"/>
              <a:t>Ricordiamo come gli spettatori fossero senza controllo nei rally di non troppo tempo fa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113493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730300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586502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747478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79</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017835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it-IT" dirty="0"/>
          </a:p>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80</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404217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479490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520269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91701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eaLnBrk="1" hangingPunct="1"/>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925881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it-IT"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86</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445909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US" altLang="fr-FR" sz="1600" dirty="0">
              <a:solidFill>
                <a:schemeClr val="bg1">
                  <a:lumMod val="20000"/>
                  <a:lumOff val="80000"/>
                </a:schemeClr>
              </a:solidFill>
              <a:ea typeface="Futura Std Light" charset="0"/>
              <a:cs typeface="Futura Std Light" charset="0"/>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4081448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eaLnBrk="1" hangingPunct="1"/>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726881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89</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944320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90</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8582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marL="119908">
              <a:buClr>
                <a:schemeClr val="tx1">
                  <a:lumMod val="50000"/>
                  <a:lumOff val="50000"/>
                </a:schemeClr>
              </a:buClr>
            </a:pPr>
            <a:endParaRPr lang="en-US" dirty="0">
              <a:cs typeface="Calibri"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307024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marL="119908">
              <a:buClr>
                <a:schemeClr val="tx1">
                  <a:lumMod val="50000"/>
                  <a:lumOff val="50000"/>
                </a:schemeClr>
              </a:buClr>
            </a:pPr>
            <a:endParaRPr lang="it-IT" sz="900" kern="1200" dirty="0">
              <a:solidFill>
                <a:schemeClr val="tx1"/>
              </a:solidFill>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26429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7119712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916862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62294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995862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96</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827318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lvl="1">
              <a:lnSpc>
                <a:spcPct val="100000"/>
              </a:lnSpc>
              <a:buClr>
                <a:schemeClr val="tx1">
                  <a:lumMod val="50000"/>
                  <a:lumOff val="50000"/>
                </a:schemeClr>
              </a:buCl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97</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692892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it-IT" baseline="0"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98</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098036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100</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267822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101</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382239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pPr defTabSz="724959">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102</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4099283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GB" altLang="fr-FR" sz="900" dirty="0">
              <a:solidFill>
                <a:schemeClr val="accent1"/>
              </a:solidFill>
              <a:ea typeface="Futura Std Light" charset="0"/>
              <a:cs typeface="Aharoni" charset="0"/>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103</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404708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164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3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fr-FR" sz="13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30368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en-US" b="0" u="non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58BCF-813B-484E-8607-BAA8FACFF7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92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72104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068629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7680441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7496139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57725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521960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777240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3207620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3631527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05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107417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171645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8031166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177472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669889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6322435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51912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7027859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1757883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2707232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564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172174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186225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5748415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6851371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7468620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257631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084234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944779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810312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5979266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7472498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86804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084393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7701847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768693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688026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2179697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2870120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723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27862715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048187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555810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17366199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92416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690383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1201969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844755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17006846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6509991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6010448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5094913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9964409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306677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627298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3504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27937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651009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714173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867823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7442223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8041615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059464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1562549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7316169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843489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08311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2047553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35398839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92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12908759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1678605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0224568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556648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12051890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10106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5070077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1290515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5729307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6004380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7580689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453894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8856877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983508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455935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0982430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2098700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8505584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104752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34831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5089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391640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6182387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7077972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877361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2281545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12923275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6390897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8588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659280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8100984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383134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6183043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6568093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16170595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8811389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12992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6062058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31129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6442164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51617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70002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7429871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2367136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5486380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521246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047516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5915536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2027806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0746227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111812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9403457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870661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1134505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9436418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2700443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6352043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796039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18659080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1495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2364844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270336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877020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202767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616663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5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3342022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231687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80844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5622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222250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155921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930656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51498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1172004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880833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654080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29530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215484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47538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3494631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088188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197077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280316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034495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35741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626226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614383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362591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47691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098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873111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114270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1786352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1138680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516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3119258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332270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984198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091174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780629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8418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488432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0999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3755544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763310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728077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41240002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03926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277567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11970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992875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9160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1073394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051170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319223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893000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cxnSp>
        <p:nvCxnSpPr>
          <p:cNvPr id="7" name="Connecteur droit 6"/>
          <p:cNvCxnSpPr/>
          <p:nvPr userDrawn="1"/>
        </p:nvCxnSpPr>
        <p:spPr>
          <a:xfrm flipH="1">
            <a:off x="6017690" y="-1259416"/>
            <a:ext cx="484716" cy="23579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524000" y="1422185"/>
            <a:ext cx="9144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1210D7BD-3EF9-D54C-9681-79056E6D7ED1}"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2" name="Image 11">
            <a:extLst>
              <a:ext uri="{FF2B5EF4-FFF2-40B4-BE49-F238E27FC236}">
                <a16:creationId xmlns:a16="http://schemas.microsoft.com/office/drawing/2014/main" id="{CB30A273-B3F5-9A4C-B56D-EDA77D5D73C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608821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seul sans lig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3" name="Connecteur droit 2"/>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12" name="Title 1"/>
          <p:cNvSpPr>
            <a:spLocks noGrp="1"/>
          </p:cNvSpPr>
          <p:nvPr>
            <p:ph type="title"/>
          </p:nvPr>
        </p:nvSpPr>
        <p:spPr>
          <a:xfrm>
            <a:off x="0" y="1422185"/>
            <a:ext cx="12192000" cy="677988"/>
          </a:xfrm>
        </p:spPr>
        <p:txBody>
          <a:bodyPr anchor="t">
            <a:normAutofit/>
          </a:bodyPr>
          <a:lstStyle>
            <a:lvl1pPr algn="ctr">
              <a:defRPr sz="4267" b="0" i="0">
                <a:solidFill>
                  <a:schemeClr val="accent1"/>
                </a:solidFill>
                <a:latin typeface="+mj-lt"/>
                <a:ea typeface="Futura Std Light" charset="0"/>
                <a:cs typeface="Futura Std Light" charset="0"/>
              </a:defRPr>
            </a:lvl1pPr>
          </a:lstStyle>
          <a:p>
            <a:r>
              <a:rPr lang="fr-FR"/>
              <a:t>Cliquez et modifiez le titre</a:t>
            </a:r>
            <a:endParaRPr lang="en-US" dirty="0"/>
          </a:p>
        </p:txBody>
      </p:sp>
      <p:sp>
        <p:nvSpPr>
          <p:cNvPr id="6"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5310A78-90FF-8D4B-B625-876C3AF2FE8A}" type="slidenum">
              <a:rPr lang="fr-FR"/>
              <a:pPr>
                <a:defRPr/>
              </a:pPr>
              <a:t>‹N›</a:t>
            </a:fld>
            <a:endParaRPr lang="fr-FR" dirty="0"/>
          </a:p>
        </p:txBody>
      </p:sp>
      <p:pic>
        <p:nvPicPr>
          <p:cNvPr id="7" name="Image 6"/>
          <p:cNvPicPr>
            <a:picLocks noChangeAspect="1"/>
          </p:cNvPicPr>
          <p:nvPr userDrawn="1"/>
        </p:nvPicPr>
        <p:blipFill>
          <a:blip r:embed="rId3"/>
          <a:stretch>
            <a:fillRect/>
          </a:stretch>
        </p:blipFill>
        <p:spPr>
          <a:xfrm>
            <a:off x="640091" y="536903"/>
            <a:ext cx="843936" cy="562624"/>
          </a:xfrm>
          <a:prstGeom prst="rect">
            <a:avLst/>
          </a:prstGeom>
        </p:spPr>
      </p:pic>
      <p:pic>
        <p:nvPicPr>
          <p:cNvPr id="10" name="Image 9">
            <a:extLst>
              <a:ext uri="{FF2B5EF4-FFF2-40B4-BE49-F238E27FC236}">
                <a16:creationId xmlns:a16="http://schemas.microsoft.com/office/drawing/2014/main" id="{7559DB9D-4CB0-474D-8726-6DCBA07D95A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862304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86C173F-15F5-C44F-BB2C-E94D9A10A27D}"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1C57EA01-D695-074A-92DE-2EA7D22E29C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95285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pic>
        <p:nvPicPr>
          <p:cNvPr id="6" name="Image 5"/>
          <p:cNvPicPr>
            <a:picLocks noChangeAspect="1"/>
          </p:cNvPicPr>
          <p:nvPr userDrawn="1"/>
        </p:nvPicPr>
        <p:blipFill>
          <a:blip r:embed="rId3"/>
          <a:stretch>
            <a:fillRect/>
          </a:stretch>
        </p:blipFill>
        <p:spPr>
          <a:xfrm>
            <a:off x="640091" y="536903"/>
            <a:ext cx="843936" cy="562624"/>
          </a:xfrm>
          <a:prstGeom prst="rect">
            <a:avLst/>
          </a:prstGeom>
        </p:spPr>
      </p:pic>
      <p:pic>
        <p:nvPicPr>
          <p:cNvPr id="9" name="Image 8">
            <a:extLst>
              <a:ext uri="{FF2B5EF4-FFF2-40B4-BE49-F238E27FC236}">
                <a16:creationId xmlns:a16="http://schemas.microsoft.com/office/drawing/2014/main" id="{F33B7CED-E1CF-9346-8890-FBE0C48EDA5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9654278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l V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581532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ll Vide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42C95873-CE23-AB48-99DB-442429A9A361}" type="slidenum">
              <a:rPr lang="fr-FR"/>
              <a:pPr>
                <a:defRPr/>
              </a:pPr>
              <a:t>‹N›</a:t>
            </a:fld>
            <a:endParaRPr lang="fr-FR" dirty="0"/>
          </a:p>
        </p:txBody>
      </p:sp>
    </p:spTree>
    <p:extLst>
      <p:ext uri="{BB962C8B-B14F-4D97-AF65-F5344CB8AC3E}">
        <p14:creationId xmlns:p14="http://schemas.microsoft.com/office/powerpoint/2010/main" val="1844242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 pagination">
    <p:spTree>
      <p:nvGrpSpPr>
        <p:cNvPr id="1" name=""/>
        <p:cNvGrpSpPr/>
        <p:nvPr/>
      </p:nvGrpSpPr>
      <p:grpSpPr>
        <a:xfrm>
          <a:off x="0" y="0"/>
          <a:ext cx="0" cy="0"/>
          <a:chOff x="0" y="0"/>
          <a:chExt cx="0" cy="0"/>
        </a:xfrm>
      </p:grpSpPr>
      <p:cxnSp>
        <p:nvCxnSpPr>
          <p:cNvPr id="2" name="Connecteur droit 1"/>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5AC5E718-1B74-514A-AAEA-9AD07D235887}" type="slidenum">
              <a:rPr lang="fr-FR"/>
              <a:pPr>
                <a:defRPr/>
              </a:pPr>
              <a:t>‹N›</a:t>
            </a:fld>
            <a:endParaRPr lang="fr-FR" dirty="0"/>
          </a:p>
        </p:txBody>
      </p:sp>
    </p:spTree>
    <p:extLst>
      <p:ext uri="{BB962C8B-B14F-4D97-AF65-F5344CB8AC3E}">
        <p14:creationId xmlns:p14="http://schemas.microsoft.com/office/powerpoint/2010/main" val="425931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461378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20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6BD0C-F9E3-49BA-8F2A-6212364F8474}"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4B15A-1054-40BC-B1ED-88675A2CC130}" type="slidenum">
              <a:rPr lang="en-US" smtClean="0"/>
              <a:pPr/>
              <a:t>‹N›</a:t>
            </a:fld>
            <a:endParaRPr lang="en-US"/>
          </a:p>
        </p:txBody>
      </p:sp>
    </p:spTree>
    <p:extLst>
      <p:ext uri="{BB962C8B-B14F-4D97-AF65-F5344CB8AC3E}">
        <p14:creationId xmlns:p14="http://schemas.microsoft.com/office/powerpoint/2010/main" val="136247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589231"/>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524000" y="2463540"/>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hasCustomPrompt="1"/>
          </p:nvPr>
        </p:nvSpPr>
        <p:spPr>
          <a:xfrm>
            <a:off x="1524000" y="3256385"/>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r>
              <a:rPr lang="fr-FR" dirty="0"/>
              <a:t>CLIQUEZ POUR MODIFIER LE STYLE DES SOUS-TITRES DU MASQUE</a:t>
            </a:r>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17343" y="0"/>
            <a:ext cx="485060" cy="23597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7" y="4365523"/>
            <a:ext cx="511279" cy="249247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D4318-49C1-5A40-8065-B4AF1F43495B}"/>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18E55B3B-B4DF-46E4-8BE1-3AE52B19B2DA}"/>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597970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 name="Parallélogramme 8"/>
          <p:cNvSpPr/>
          <p:nvPr userDrawn="1"/>
        </p:nvSpPr>
        <p:spPr>
          <a:xfrm>
            <a:off x="4545642" y="2277659"/>
            <a:ext cx="2769561" cy="589432"/>
          </a:xfrm>
          <a:custGeom>
            <a:avLst/>
            <a:gdLst>
              <a:gd name="connsiteX0" fmla="*/ 0 w 2064470"/>
              <a:gd name="connsiteY0" fmla="*/ 414778 h 414778"/>
              <a:gd name="connsiteX1" fmla="*/ 103695 w 2064470"/>
              <a:gd name="connsiteY1" fmla="*/ 0 h 414778"/>
              <a:gd name="connsiteX2" fmla="*/ 2064470 w 2064470"/>
              <a:gd name="connsiteY2" fmla="*/ 0 h 414778"/>
              <a:gd name="connsiteX3" fmla="*/ 1960776 w 2064470"/>
              <a:gd name="connsiteY3" fmla="*/ 414778 h 414778"/>
              <a:gd name="connsiteX4" fmla="*/ 0 w 2064470"/>
              <a:gd name="connsiteY4" fmla="*/ 414778 h 414778"/>
              <a:gd name="connsiteX0" fmla="*/ 0 w 2064470"/>
              <a:gd name="connsiteY0" fmla="*/ 442073 h 442073"/>
              <a:gd name="connsiteX1" fmla="*/ 103695 w 2064470"/>
              <a:gd name="connsiteY1" fmla="*/ 0 h 442073"/>
              <a:gd name="connsiteX2" fmla="*/ 2064470 w 2064470"/>
              <a:gd name="connsiteY2" fmla="*/ 0 h 442073"/>
              <a:gd name="connsiteX3" fmla="*/ 1960776 w 2064470"/>
              <a:gd name="connsiteY3" fmla="*/ 414778 h 442073"/>
              <a:gd name="connsiteX4" fmla="*/ 0 w 2064470"/>
              <a:gd name="connsiteY4" fmla="*/ 442073 h 442073"/>
              <a:gd name="connsiteX0" fmla="*/ 0 w 2064470"/>
              <a:gd name="connsiteY0" fmla="*/ 442073 h 442074"/>
              <a:gd name="connsiteX1" fmla="*/ 103695 w 2064470"/>
              <a:gd name="connsiteY1" fmla="*/ 0 h 442074"/>
              <a:gd name="connsiteX2" fmla="*/ 2064470 w 2064470"/>
              <a:gd name="connsiteY2" fmla="*/ 0 h 442074"/>
              <a:gd name="connsiteX3" fmla="*/ 1956227 w 2064470"/>
              <a:gd name="connsiteY3" fmla="*/ 442074 h 442074"/>
              <a:gd name="connsiteX4" fmla="*/ 0 w 2064470"/>
              <a:gd name="connsiteY4" fmla="*/ 442073 h 442074"/>
              <a:gd name="connsiteX0" fmla="*/ 0 w 2077170"/>
              <a:gd name="connsiteY0" fmla="*/ 442073 h 442074"/>
              <a:gd name="connsiteX1" fmla="*/ 116395 w 2077170"/>
              <a:gd name="connsiteY1" fmla="*/ 0 h 442074"/>
              <a:gd name="connsiteX2" fmla="*/ 2077170 w 2077170"/>
              <a:gd name="connsiteY2" fmla="*/ 0 h 442074"/>
              <a:gd name="connsiteX3" fmla="*/ 1968927 w 2077170"/>
              <a:gd name="connsiteY3" fmla="*/ 442074 h 442074"/>
              <a:gd name="connsiteX4" fmla="*/ 0 w 2077170"/>
              <a:gd name="connsiteY4" fmla="*/ 442073 h 44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70" h="442074">
                <a:moveTo>
                  <a:pt x="0" y="442073"/>
                </a:moveTo>
                <a:lnTo>
                  <a:pt x="116395" y="0"/>
                </a:lnTo>
                <a:lnTo>
                  <a:pt x="2077170" y="0"/>
                </a:lnTo>
                <a:lnTo>
                  <a:pt x="1968927" y="442074"/>
                </a:lnTo>
                <a:lnTo>
                  <a:pt x="0" y="442073"/>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a:latin typeface="Avenir Book" panose="02000503020000020003" pitchFamily="2" charset="0"/>
              </a:rPr>
              <a:t> </a:t>
            </a:r>
          </a:p>
        </p:txBody>
      </p:sp>
      <p:sp>
        <p:nvSpPr>
          <p:cNvPr id="14" name="Title 1"/>
          <p:cNvSpPr>
            <a:spLocks noGrp="1"/>
          </p:cNvSpPr>
          <p:nvPr>
            <p:ph type="ctrTitle" hasCustomPrompt="1"/>
          </p:nvPr>
        </p:nvSpPr>
        <p:spPr>
          <a:xfrm>
            <a:off x="1362636" y="2164087"/>
            <a:ext cx="9144000" cy="678728"/>
          </a:xfrm>
        </p:spPr>
        <p:txBody>
          <a:bodyPr anchor="b">
            <a:noAutofit/>
          </a:bodyPr>
          <a:lstStyle>
            <a:lvl1pPr algn="ctr">
              <a:defRPr sz="2800" b="0" i="0">
                <a:solidFill>
                  <a:schemeClr val="accent1"/>
                </a:solidFill>
                <a:latin typeface="Avenir Book" panose="02000503020000020003" pitchFamily="2" charset="0"/>
                <a:ea typeface="Futura Std Book" charset="0"/>
                <a:cs typeface="Futura Std Book" charset="0"/>
              </a:defRPr>
            </a:lvl1pPr>
          </a:lstStyle>
          <a:p>
            <a:r>
              <a:rPr lang="fr-FR" dirty="0"/>
              <a:t>CLIQUEZ ET MODIFIEZ LE TITRE</a:t>
            </a:r>
            <a:endParaRPr lang="en-US" dirty="0"/>
          </a:p>
        </p:txBody>
      </p:sp>
      <p:sp>
        <p:nvSpPr>
          <p:cNvPr id="15" name="Subtitle 2"/>
          <p:cNvSpPr>
            <a:spLocks noGrp="1"/>
          </p:cNvSpPr>
          <p:nvPr>
            <p:ph type="subTitle" idx="1"/>
          </p:nvPr>
        </p:nvSpPr>
        <p:spPr>
          <a:xfrm>
            <a:off x="1183343" y="2956933"/>
            <a:ext cx="9144000" cy="1655763"/>
          </a:xfrm>
        </p:spPr>
        <p:txBody>
          <a:bodyPr>
            <a:noAutofit/>
          </a:bodyPr>
          <a:lstStyle>
            <a:lvl1pPr marL="0" indent="0" algn="ctr">
              <a:buNone/>
              <a:defRPr sz="72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6"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7" name="Connecteur droit 16"/>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userDrawn="1"/>
        </p:nvPicPr>
        <p:blipFill>
          <a:blip r:embed="rId3"/>
          <a:stretch>
            <a:fillRect/>
          </a:stretch>
        </p:blipFill>
        <p:spPr>
          <a:xfrm>
            <a:off x="640091" y="536903"/>
            <a:ext cx="843936" cy="562624"/>
          </a:xfrm>
          <a:prstGeom prst="rect">
            <a:avLst/>
          </a:prstGeom>
        </p:spPr>
      </p:pic>
      <p:cxnSp>
        <p:nvCxnSpPr>
          <p:cNvPr id="20" name="Connecteur droit 19"/>
          <p:cNvCxnSpPr/>
          <p:nvPr userDrawn="1"/>
        </p:nvCxnSpPr>
        <p:spPr>
          <a:xfrm flipH="1">
            <a:off x="6096000" y="5"/>
            <a:ext cx="406400" cy="1977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H="1">
            <a:off x="5099664" y="5006901"/>
            <a:ext cx="379712" cy="185109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9C94A75-924E-5D43-8BD9-70FCC75117BF}"/>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1" name="Picture 10">
            <a:extLst>
              <a:ext uri="{FF2B5EF4-FFF2-40B4-BE49-F238E27FC236}">
                <a16:creationId xmlns:a16="http://schemas.microsoft.com/office/drawing/2014/main" id="{DFDC22BE-ABBD-4D4A-B583-6A1108BBA276}"/>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28509104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pic>
        <p:nvPicPr>
          <p:cNvPr id="7" name="Image 6">
            <a:extLst>
              <a:ext uri="{FF2B5EF4-FFF2-40B4-BE49-F238E27FC236}">
                <a16:creationId xmlns:a16="http://schemas.microsoft.com/office/drawing/2014/main" id="{4EB4538A-C6ED-BC46-B71E-2E03A47858A9}"/>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6" name="Picture 5">
            <a:extLst>
              <a:ext uri="{FF2B5EF4-FFF2-40B4-BE49-F238E27FC236}">
                <a16:creationId xmlns:a16="http://schemas.microsoft.com/office/drawing/2014/main" id="{EC98E0B2-5CB8-4784-960C-1F9DECFD6A54}"/>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41882544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24000" y="2601119"/>
            <a:ext cx="9144000" cy="1655763"/>
          </a:xfrm>
        </p:spPr>
        <p:txBody>
          <a:bodyPr>
            <a:noAutofit/>
          </a:bodyPr>
          <a:lstStyle>
            <a:lvl1pPr marL="0" indent="0" algn="ctr">
              <a:buNone/>
              <a:defRPr sz="6400"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cxnSp>
        <p:nvCxnSpPr>
          <p:cNvPr id="15" name="Connecteur droit 14"/>
          <p:cNvCxnSpPr/>
          <p:nvPr userDrawn="1"/>
        </p:nvCxnSpPr>
        <p:spPr>
          <a:xfrm flipH="1">
            <a:off x="5099664" y="3749368"/>
            <a:ext cx="635819" cy="31086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flipH="1">
            <a:off x="5946987" y="5"/>
            <a:ext cx="555413" cy="270200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A0E78A73-D95A-A54D-83E3-273F2460E05A}"/>
              </a:ext>
            </a:extLst>
          </p:cNvPr>
          <p:cNvPicPr>
            <a:picLocks noChangeAspect="1"/>
          </p:cNvPicPr>
          <p:nvPr userDrawn="1"/>
        </p:nvPicPr>
        <p:blipFill>
          <a:blip r:embed="rId4"/>
          <a:stretch>
            <a:fillRect/>
          </a:stretch>
        </p:blipFill>
        <p:spPr>
          <a:xfrm>
            <a:off x="1699163" y="631947"/>
            <a:ext cx="1761067" cy="372533"/>
          </a:xfrm>
          <a:prstGeom prst="rect">
            <a:avLst/>
          </a:prstGeom>
        </p:spPr>
      </p:pic>
      <p:pic>
        <p:nvPicPr>
          <p:cNvPr id="10" name="Picture 9">
            <a:extLst>
              <a:ext uri="{FF2B5EF4-FFF2-40B4-BE49-F238E27FC236}">
                <a16:creationId xmlns:a16="http://schemas.microsoft.com/office/drawing/2014/main" id="{ABF11D61-DC99-418B-9463-39B28DABF269}"/>
              </a:ext>
            </a:extLst>
          </p:cNvPr>
          <p:cNvPicPr>
            <a:picLocks noChangeAspect="1"/>
          </p:cNvPicPr>
          <p:nvPr userDrawn="1"/>
        </p:nvPicPr>
        <p:blipFill>
          <a:blip r:embed="rId5"/>
          <a:stretch>
            <a:fillRect/>
          </a:stretch>
        </p:blipFill>
        <p:spPr>
          <a:xfrm>
            <a:off x="1" y="6472678"/>
            <a:ext cx="2063552" cy="412711"/>
          </a:xfrm>
          <a:prstGeom prst="rect">
            <a:avLst/>
          </a:prstGeom>
        </p:spPr>
      </p:pic>
    </p:spTree>
    <p:extLst>
      <p:ext uri="{BB962C8B-B14F-4D97-AF65-F5344CB8AC3E}">
        <p14:creationId xmlns:p14="http://schemas.microsoft.com/office/powerpoint/2010/main" val="984722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u int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Connecteur droit 7"/>
          <p:cNvCxnSpPr/>
          <p:nvPr userDrawn="1"/>
        </p:nvCxnSpPr>
        <p:spPr>
          <a:xfrm flipH="1">
            <a:off x="-1102784" y="4692651"/>
            <a:ext cx="484719" cy="23600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7" name="Title 1"/>
          <p:cNvSpPr>
            <a:spLocks noGrp="1"/>
          </p:cNvSpPr>
          <p:nvPr>
            <p:ph type="title"/>
          </p:nvPr>
        </p:nvSpPr>
        <p:spPr>
          <a:xfrm>
            <a:off x="2617743" y="2808528"/>
            <a:ext cx="6925380"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0" name="Image 9">
            <a:extLst>
              <a:ext uri="{FF2B5EF4-FFF2-40B4-BE49-F238E27FC236}">
                <a16:creationId xmlns:a16="http://schemas.microsoft.com/office/drawing/2014/main" id="{FC9E8793-F573-D143-9EAE-79900FF15C4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525193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u Timekeep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562190" y="1787947"/>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2617743" y="2808528"/>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9C3D246D-0A18-164A-8F21-787AB933AD9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46067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85E45BE-396A-F84C-BDB5-2D85F493DA6B}"/>
              </a:ext>
            </a:extLst>
          </p:cNvPr>
          <p:cNvPicPr>
            <a:picLocks noChangeAspect="1"/>
          </p:cNvPicPr>
          <p:nvPr userDrawn="1"/>
        </p:nvPicPr>
        <p:blipFill>
          <a:blip r:embed="rId4"/>
          <a:stretch>
            <a:fillRect/>
          </a:stretch>
        </p:blipFill>
        <p:spPr>
          <a:xfrm>
            <a:off x="1699163" y="631947"/>
            <a:ext cx="1761067" cy="372533"/>
          </a:xfrm>
          <a:prstGeom prst="rect">
            <a:avLst/>
          </a:prstGeom>
        </p:spPr>
      </p:pic>
      <p:sp>
        <p:nvSpPr>
          <p:cNvPr id="3" name="Media Placeholder 2">
            <a:extLst>
              <a:ext uri="{FF2B5EF4-FFF2-40B4-BE49-F238E27FC236}">
                <a16:creationId xmlns:a16="http://schemas.microsoft.com/office/drawing/2014/main" id="{57F99CFA-F2CE-4D3D-A11E-D671EB2837E8}"/>
              </a:ext>
            </a:extLst>
          </p:cNvPr>
          <p:cNvSpPr>
            <a:spLocks noGrp="1"/>
          </p:cNvSpPr>
          <p:nvPr>
            <p:ph type="media" sz="quarter" idx="11"/>
          </p:nvPr>
        </p:nvSpPr>
        <p:spPr>
          <a:xfrm>
            <a:off x="5018617" y="3757084"/>
            <a:ext cx="1219200" cy="1219200"/>
          </a:xfrm>
        </p:spPr>
        <p:txBody>
          <a:bodyPr/>
          <a:lstStyle/>
          <a:p>
            <a:endParaRPr lang="en-GB" dirty="0"/>
          </a:p>
        </p:txBody>
      </p:sp>
    </p:spTree>
    <p:extLst>
      <p:ext uri="{BB962C8B-B14F-4D97-AF65-F5344CB8AC3E}">
        <p14:creationId xmlns:p14="http://schemas.microsoft.com/office/powerpoint/2010/main" val="30958108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02E9DD0D-A052-CD45-93AD-4017440BCF22}"/>
              </a:ext>
            </a:extLst>
          </p:cNvPr>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A8C6D94-C8D9-594D-B1F0-B2F7852F3925}"/>
              </a:ext>
            </a:extLst>
          </p:cNvPr>
          <p:cNvSpPr>
            <a:spLocks noGrp="1"/>
          </p:cNvSpPr>
          <p:nvPr>
            <p:ph type="subTitle" idx="1"/>
          </p:nvPr>
        </p:nvSpPr>
        <p:spPr>
          <a:xfrm>
            <a:off x="562190" y="1463858"/>
            <a:ext cx="898093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8" name="Title 1">
            <a:extLst>
              <a:ext uri="{FF2B5EF4-FFF2-40B4-BE49-F238E27FC236}">
                <a16:creationId xmlns:a16="http://schemas.microsoft.com/office/drawing/2014/main" id="{C789A0D4-45EC-8E44-8DC0-3B22494D2C42}"/>
              </a:ext>
            </a:extLst>
          </p:cNvPr>
          <p:cNvSpPr>
            <a:spLocks noGrp="1"/>
          </p:cNvSpPr>
          <p:nvPr>
            <p:ph type="title"/>
          </p:nvPr>
        </p:nvSpPr>
        <p:spPr>
          <a:xfrm>
            <a:off x="2617743" y="2407272"/>
            <a:ext cx="6925380" cy="3447307"/>
          </a:xfrm>
        </p:spPr>
        <p:txBody>
          <a:bodyPr anchor="t">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9" name="Slide Number Placeholder 5">
            <a:extLst>
              <a:ext uri="{FF2B5EF4-FFF2-40B4-BE49-F238E27FC236}">
                <a16:creationId xmlns:a16="http://schemas.microsoft.com/office/drawing/2014/main" id="{9A19C46F-7C0F-9E4B-9F7F-DA043FC3718A}"/>
              </a:ext>
            </a:extLst>
          </p:cNvPr>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7C4C157E-805B-7941-9CE7-068564BACE7F}" type="slidenum">
              <a:rPr lang="fr-FR"/>
              <a:pPr>
                <a:defRPr/>
              </a:pPr>
              <a:t>‹N›</a:t>
            </a:fld>
            <a:endParaRPr lang="fr-FR" dirty="0"/>
          </a:p>
        </p:txBody>
      </p:sp>
      <p:pic>
        <p:nvPicPr>
          <p:cNvPr id="10" name="Image 9">
            <a:extLst>
              <a:ext uri="{FF2B5EF4-FFF2-40B4-BE49-F238E27FC236}">
                <a16:creationId xmlns:a16="http://schemas.microsoft.com/office/drawing/2014/main" id="{3D1D3C55-83E4-DC49-9C77-29DCEECDA85B}"/>
              </a:ext>
            </a:extLst>
          </p:cNvPr>
          <p:cNvPicPr>
            <a:picLocks noChangeAspect="1"/>
          </p:cNvPicPr>
          <p:nvPr userDrawn="1"/>
        </p:nvPicPr>
        <p:blipFill>
          <a:blip r:embed="rId3"/>
          <a:stretch>
            <a:fillRect/>
          </a:stretch>
        </p:blipFill>
        <p:spPr>
          <a:xfrm>
            <a:off x="640091" y="536903"/>
            <a:ext cx="843936" cy="562624"/>
          </a:xfrm>
          <a:prstGeom prst="rect">
            <a:avLst/>
          </a:prstGeom>
        </p:spPr>
      </p:pic>
      <p:cxnSp>
        <p:nvCxnSpPr>
          <p:cNvPr id="12" name="Connecteur droit 11">
            <a:extLst>
              <a:ext uri="{FF2B5EF4-FFF2-40B4-BE49-F238E27FC236}">
                <a16:creationId xmlns:a16="http://schemas.microsoft.com/office/drawing/2014/main" id="{18694252-E990-2143-ABA6-5FCE385D66BF}"/>
              </a:ext>
            </a:extLst>
          </p:cNvPr>
          <p:cNvCxnSpPr/>
          <p:nvPr userDrawn="1"/>
        </p:nvCxnSpPr>
        <p:spPr>
          <a:xfrm flipH="1">
            <a:off x="563033" y="2551499"/>
            <a:ext cx="1390651" cy="67691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1E3D3BC-0EB6-B545-84CB-E2D201F0A9C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69599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321967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u typ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568976"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2"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3" name="Connecteur droit 12"/>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userDrawn="1"/>
        </p:nvPicPr>
        <p:blipFill>
          <a:blip r:embed="rId3"/>
          <a:stretch>
            <a:fillRect/>
          </a:stretch>
        </p:blipFill>
        <p:spPr>
          <a:xfrm>
            <a:off x="640091" y="536903"/>
            <a:ext cx="843936" cy="562624"/>
          </a:xfrm>
          <a:prstGeom prst="rect">
            <a:avLst/>
          </a:prstGeom>
        </p:spPr>
      </p:pic>
      <p:sp>
        <p:nvSpPr>
          <p:cNvPr id="16"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7" name="Connecteur droit 16"/>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BE706D-D248-4E44-AE71-8D5B9E06704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424169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u type 2 BG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3" name="Image 12">
            <a:extLst>
              <a:ext uri="{FF2B5EF4-FFF2-40B4-BE49-F238E27FC236}">
                <a16:creationId xmlns:a16="http://schemas.microsoft.com/office/drawing/2014/main" id="{F05D2E7F-3B8F-604B-8C86-7043A27B1B6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41806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u type 2 BG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926959" y="1531915"/>
            <a:ext cx="9365281" cy="677988"/>
          </a:xfrm>
        </p:spPr>
        <p:txBody>
          <a:bodyPr>
            <a:noAutofit/>
          </a:bodyPr>
          <a:lstStyle>
            <a:lvl1pPr marL="0" indent="0" algn="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7"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8" name="Connecteur droit 7"/>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sp>
        <p:nvSpPr>
          <p:cNvPr id="11" name="Title 1"/>
          <p:cNvSpPr>
            <a:spLocks noGrp="1"/>
          </p:cNvSpPr>
          <p:nvPr>
            <p:ph type="title"/>
          </p:nvPr>
        </p:nvSpPr>
        <p:spPr>
          <a:xfrm>
            <a:off x="1788430" y="2552496"/>
            <a:ext cx="6925380" cy="2799792"/>
          </a:xfrm>
        </p:spPr>
        <p:txBody>
          <a:bodyPr anchor="t" anchorCtr="0">
            <a:noAutofit/>
          </a:bodyPr>
          <a:lstStyle>
            <a:lvl1pPr algn="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12" name="Connecteur droit 11"/>
          <p:cNvCxnSpPr/>
          <p:nvPr userDrawn="1"/>
        </p:nvCxnSpPr>
        <p:spPr>
          <a:xfrm flipH="1">
            <a:off x="7871435" y="2697141"/>
            <a:ext cx="1391135" cy="676766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73BBA7B9-5A65-5F4C-82F2-F71921926B28}"/>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972281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562187" y="1787947"/>
            <a:ext cx="8316512" cy="677988"/>
          </a:xfrm>
        </p:spPr>
        <p:txBody>
          <a:bodyPr>
            <a:noAutofit/>
          </a:bodyPr>
          <a:lstStyle>
            <a:lvl1pPr marL="0" indent="0" algn="l">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9"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20" name="Connecteur droit 19"/>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userDrawn="1"/>
        </p:nvPicPr>
        <p:blipFill>
          <a:blip r:embed="rId3"/>
          <a:stretch>
            <a:fillRect/>
          </a:stretch>
        </p:blipFill>
        <p:spPr>
          <a:xfrm>
            <a:off x="640091" y="536903"/>
            <a:ext cx="843936" cy="562624"/>
          </a:xfrm>
          <a:prstGeom prst="rect">
            <a:avLst/>
          </a:prstGeom>
        </p:spPr>
      </p:pic>
      <p:sp>
        <p:nvSpPr>
          <p:cNvPr id="23" name="Title 1"/>
          <p:cNvSpPr>
            <a:spLocks noGrp="1"/>
          </p:cNvSpPr>
          <p:nvPr>
            <p:ph type="title"/>
          </p:nvPr>
        </p:nvSpPr>
        <p:spPr>
          <a:xfrm>
            <a:off x="562188" y="2833201"/>
            <a:ext cx="8316512" cy="3447307"/>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cxnSp>
        <p:nvCxnSpPr>
          <p:cNvPr id="24" name="Connecteur droit 23"/>
          <p:cNvCxnSpPr/>
          <p:nvPr userDrawn="1"/>
        </p:nvCxnSpPr>
        <p:spPr>
          <a:xfrm flipH="1">
            <a:off x="9543122" y="4438"/>
            <a:ext cx="1414361" cy="688066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A3C8469-0103-3744-8442-C863DB2E0896}"/>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067858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ally chain of comm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422187"/>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099" y="1950725"/>
            <a:ext cx="750935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56B5A37D-1035-4A4B-8916-9A875F2B324E}"/>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565821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ally chain of command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5104" y="1638933"/>
            <a:ext cx="8273601" cy="379524"/>
          </a:xfrm>
        </p:spPr>
        <p:txBody>
          <a:bodyPr>
            <a:noAutofit/>
          </a:bodyPr>
          <a:lstStyle>
            <a:lvl1pPr marL="0" indent="0" algn="l">
              <a:buNone/>
              <a:defRPr sz="18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2" name="Connecteur droit 11"/>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4" y="2167471"/>
            <a:ext cx="6276609" cy="4329788"/>
          </a:xfrm>
        </p:spPr>
        <p:txBody>
          <a:bodyPr anchor="t" anchorCtr="0">
            <a:noAutofit/>
          </a:bodyPr>
          <a:lstStyle>
            <a:lvl1pPr algn="l">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1" name="Image 10">
            <a:extLst>
              <a:ext uri="{FF2B5EF4-FFF2-40B4-BE49-F238E27FC236}">
                <a16:creationId xmlns:a16="http://schemas.microsoft.com/office/drawing/2014/main" id="{3D4A6239-6703-EB4B-975E-2EAE10A2E6C4}"/>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39656141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re + Texte courant + BG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1422185"/>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0" name="Slide Number Placeholder 5"/>
          <p:cNvSpPr>
            <a:spLocks noGrp="1"/>
          </p:cNvSpPr>
          <p:nvPr>
            <p:ph type="sldNum" sz="quarter" idx="12"/>
          </p:nvPr>
        </p:nvSpPr>
        <p:spPr>
          <a:xfrm>
            <a:off x="8878699" y="6280510"/>
            <a:ext cx="2743200" cy="365125"/>
          </a:xfrm>
        </p:spPr>
        <p:txBody>
          <a:bodyPr/>
          <a:lstStyle>
            <a:lvl1pPr>
              <a:defRPr sz="1135" b="0" i="0" baseline="0">
                <a:solidFill>
                  <a:schemeClr val="accent1"/>
                </a:solidFill>
                <a:latin typeface="Avenir Book" panose="02000503020000020003" pitchFamily="2" charset="0"/>
              </a:defRPr>
            </a:lvl1pPr>
          </a:lstStyle>
          <a:p>
            <a:fld id="{0A8A8125-8A20-CF4D-8256-0E229DA0FB39}" type="slidenum">
              <a:rPr lang="fr-FR" smtClean="0"/>
              <a:pPr/>
              <a:t>‹N›</a:t>
            </a:fld>
            <a:endParaRPr lang="fr-FR" dirty="0"/>
          </a:p>
        </p:txBody>
      </p:sp>
      <p:cxnSp>
        <p:nvCxnSpPr>
          <p:cNvPr id="11" name="Connecteur droit 10"/>
          <p:cNvCxnSpPr/>
          <p:nvPr userDrawn="1"/>
        </p:nvCxnSpPr>
        <p:spPr>
          <a:xfrm flipH="1">
            <a:off x="11549630" y="6463071"/>
            <a:ext cx="6423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stretch>
            <a:fillRect/>
          </a:stretch>
        </p:blipFill>
        <p:spPr>
          <a:xfrm>
            <a:off x="640091" y="536903"/>
            <a:ext cx="843936" cy="562624"/>
          </a:xfrm>
          <a:prstGeom prst="rect">
            <a:avLst/>
          </a:prstGeom>
        </p:spPr>
      </p:pic>
      <p:sp>
        <p:nvSpPr>
          <p:cNvPr id="15" name="Title 1"/>
          <p:cNvSpPr>
            <a:spLocks noGrp="1"/>
          </p:cNvSpPr>
          <p:nvPr>
            <p:ph type="title"/>
          </p:nvPr>
        </p:nvSpPr>
        <p:spPr>
          <a:xfrm>
            <a:off x="605101" y="2425831"/>
            <a:ext cx="10981807" cy="3447307"/>
          </a:xfrm>
        </p:spPr>
        <p:txBody>
          <a:bodyPr anchor="t" anchorCtr="0">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pic>
        <p:nvPicPr>
          <p:cNvPr id="14" name="Image 13">
            <a:extLst>
              <a:ext uri="{FF2B5EF4-FFF2-40B4-BE49-F238E27FC236}">
                <a16:creationId xmlns:a16="http://schemas.microsoft.com/office/drawing/2014/main" id="{FC7354B3-1F02-F247-A88F-60C1C7CDF96C}"/>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7276262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re + Texte courant + BG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1209526"/>
            <a:ext cx="12192000" cy="677988"/>
          </a:xfrm>
        </p:spPr>
        <p:txBody>
          <a:bodyPr>
            <a:noAutofit/>
          </a:bodyPr>
          <a:lstStyle>
            <a:lvl1pPr marL="0" indent="0" algn="ctr">
              <a:buNone/>
              <a:defRPr sz="4267" b="0" i="0">
                <a:solidFill>
                  <a:schemeClr val="accent1"/>
                </a:solidFill>
                <a:latin typeface="+mj-lt"/>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1" name="Title 1"/>
          <p:cNvSpPr>
            <a:spLocks noGrp="1"/>
          </p:cNvSpPr>
          <p:nvPr>
            <p:ph type="title"/>
          </p:nvPr>
        </p:nvSpPr>
        <p:spPr>
          <a:xfrm>
            <a:off x="776314" y="2213171"/>
            <a:ext cx="10810593" cy="3447307"/>
          </a:xfrm>
        </p:spPr>
        <p:txBody>
          <a:bodyPr anchor="t">
            <a:noAutofit/>
          </a:bodyPr>
          <a:lstStyle>
            <a:lvl1pPr>
              <a:lnSpc>
                <a:spcPct val="100000"/>
              </a:lnSpc>
              <a:defRPr sz="1867" b="0" i="0">
                <a:solidFill>
                  <a:schemeClr val="accent1"/>
                </a:solidFill>
                <a:latin typeface="Avenir Book" panose="02000503020000020003" pitchFamily="2" charset="0"/>
                <a:ea typeface="Futura Std Light" charset="0"/>
                <a:cs typeface="Futura Std Light" charset="0"/>
              </a:defRPr>
            </a:lvl1pPr>
          </a:lstStyle>
          <a:p>
            <a:r>
              <a:rPr lang="fr-FR"/>
              <a:t>Cliquez et modifiez le titre</a:t>
            </a:r>
            <a:endParaRPr lang="en-US" dirty="0"/>
          </a:p>
        </p:txBody>
      </p:sp>
      <p:sp>
        <p:nvSpPr>
          <p:cNvPr id="8"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80BF6F7-5587-424E-9043-A1CDF41F138C}" type="slidenum">
              <a:rPr lang="fr-FR"/>
              <a:pPr>
                <a:defRPr/>
              </a:pPr>
              <a:t>‹N›</a:t>
            </a:fld>
            <a:endParaRPr lang="fr-FR" dirty="0"/>
          </a:p>
        </p:txBody>
      </p:sp>
      <p:pic>
        <p:nvPicPr>
          <p:cNvPr id="9" name="Image 8"/>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D47E9CA8-C4BA-CC48-A4A3-DA97787DECBA}"/>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133607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ous-titre BG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4"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3A02E43F-61A6-3944-A8DC-F537641B7F95}"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3" name="Image 12">
            <a:extLst>
              <a:ext uri="{FF2B5EF4-FFF2-40B4-BE49-F238E27FC236}">
                <a16:creationId xmlns:a16="http://schemas.microsoft.com/office/drawing/2014/main" id="{89E7B895-4E14-A44E-817F-5918C725D6B0}"/>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2068405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ous-titre BG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p:cNvCxnSpPr/>
          <p:nvPr userDrawn="1"/>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Image 7"/>
          <p:cNvSpPr>
            <a:spLocks noChangeAspect="1"/>
          </p:cNvSpPr>
          <p:nvPr userDrawn="1"/>
        </p:nvSpPr>
        <p:spPr bwMode="auto">
          <a:xfrm>
            <a:off x="639238" y="537635"/>
            <a:ext cx="844551"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733" b="0" i="0">
              <a:latin typeface="Avenir Book" panose="02000503020000020003" pitchFamily="2" charset="0"/>
            </a:endParaRPr>
          </a:p>
        </p:txBody>
      </p:sp>
      <p:sp>
        <p:nvSpPr>
          <p:cNvPr id="6" name="Subtitle 2"/>
          <p:cNvSpPr>
            <a:spLocks noGrp="1"/>
          </p:cNvSpPr>
          <p:nvPr>
            <p:ph type="subTitle" idx="1"/>
          </p:nvPr>
        </p:nvSpPr>
        <p:spPr>
          <a:xfrm>
            <a:off x="0" y="3389315"/>
            <a:ext cx="12192000" cy="702520"/>
          </a:xfrm>
        </p:spPr>
        <p:txBody>
          <a:bodyPr>
            <a:noAutofit/>
          </a:bodyPr>
          <a:lstStyle>
            <a:lvl1pPr marL="0" indent="0" algn="ctr">
              <a:buNone/>
              <a:defRPr sz="4267" b="0" i="0">
                <a:solidFill>
                  <a:schemeClr val="accent1"/>
                </a:solidFill>
                <a:latin typeface="Avenir Book" panose="02000503020000020003" pitchFamily="2" charset="0"/>
                <a:ea typeface="Futura Std Light" charset="0"/>
                <a:cs typeface="Futura Std Light" charset="0"/>
              </a:defRPr>
            </a:lvl1pPr>
            <a:lvl2pPr marL="457171" indent="0" algn="ctr">
              <a:buNone/>
              <a:defRPr sz="2000"/>
            </a:lvl2pPr>
            <a:lvl3pPr marL="914345" indent="0" algn="ctr">
              <a:buNone/>
              <a:defRPr sz="1801"/>
            </a:lvl3pPr>
            <a:lvl4pPr marL="1371518" indent="0" algn="ctr">
              <a:buNone/>
              <a:defRPr sz="1600"/>
            </a:lvl4pPr>
            <a:lvl5pPr marL="1828690" indent="0" algn="ctr">
              <a:buNone/>
              <a:defRPr sz="1600"/>
            </a:lvl5pPr>
            <a:lvl6pPr marL="2285863" indent="0" algn="ctr">
              <a:buNone/>
              <a:defRPr sz="1600"/>
            </a:lvl6pPr>
            <a:lvl7pPr marL="2743035" indent="0" algn="ctr">
              <a:buNone/>
              <a:defRPr sz="1600"/>
            </a:lvl7pPr>
            <a:lvl8pPr marL="3200208" indent="0" algn="ctr">
              <a:buNone/>
              <a:defRPr sz="1600"/>
            </a:lvl8pPr>
            <a:lvl9pPr marL="3657381" indent="0" algn="ctr">
              <a:buNone/>
              <a:defRPr sz="1600"/>
            </a:lvl9pPr>
          </a:lstStyle>
          <a:p>
            <a:endParaRPr lang="en-US" dirty="0"/>
          </a:p>
        </p:txBody>
      </p:sp>
      <p:sp>
        <p:nvSpPr>
          <p:cNvPr id="13" name="Title 1"/>
          <p:cNvSpPr>
            <a:spLocks noGrp="1"/>
          </p:cNvSpPr>
          <p:nvPr>
            <p:ph type="title"/>
          </p:nvPr>
        </p:nvSpPr>
        <p:spPr>
          <a:xfrm>
            <a:off x="-162560" y="2827327"/>
            <a:ext cx="12192000" cy="611413"/>
          </a:xfrm>
        </p:spPr>
        <p:txBody>
          <a:bodyPr>
            <a:normAutofit/>
          </a:bodyPr>
          <a:lstStyle>
            <a:lvl1pPr algn="ctr">
              <a:defRPr sz="4267" b="0" i="0">
                <a:solidFill>
                  <a:schemeClr val="tx2"/>
                </a:solidFill>
                <a:latin typeface="Avenir Book" panose="02000503020000020003" pitchFamily="2" charset="0"/>
                <a:ea typeface="Futura Std Medium" charset="0"/>
                <a:cs typeface="Futura Std Medium" charset="0"/>
              </a:defRPr>
            </a:lvl1pPr>
          </a:lstStyle>
          <a:p>
            <a:r>
              <a:rPr lang="fr-FR"/>
              <a:t>Cliquez et modifiez le titre</a:t>
            </a:r>
            <a:endParaRPr lang="en-US" dirty="0"/>
          </a:p>
        </p:txBody>
      </p:sp>
      <p:sp>
        <p:nvSpPr>
          <p:cNvPr id="10" name="Slide Number Placeholder 5"/>
          <p:cNvSpPr>
            <a:spLocks noGrp="1"/>
          </p:cNvSpPr>
          <p:nvPr>
            <p:ph type="sldNum" sz="quarter" idx="10"/>
          </p:nvPr>
        </p:nvSpPr>
        <p:spPr>
          <a:xfrm>
            <a:off x="8879417" y="6280155"/>
            <a:ext cx="2743200" cy="366183"/>
          </a:xfrm>
        </p:spPr>
        <p:txBody>
          <a:bodyPr/>
          <a:lstStyle>
            <a:lvl1pPr>
              <a:defRPr sz="1135" b="0" i="0" baseline="0" smtClean="0">
                <a:solidFill>
                  <a:schemeClr val="accent1"/>
                </a:solidFill>
                <a:latin typeface="Avenir Book" panose="02000503020000020003" pitchFamily="2" charset="0"/>
              </a:defRPr>
            </a:lvl1pPr>
          </a:lstStyle>
          <a:p>
            <a:pPr>
              <a:defRPr/>
            </a:pPr>
            <a:fld id="{9C24A5FB-960D-B149-B063-82E5C1CE5CFB}" type="slidenum">
              <a:rPr lang="fr-FR"/>
              <a:pPr>
                <a:defRPr/>
              </a:pPr>
              <a:t>‹N›</a:t>
            </a:fld>
            <a:endParaRPr lang="fr-FR" dirty="0"/>
          </a:p>
        </p:txBody>
      </p:sp>
      <p:pic>
        <p:nvPicPr>
          <p:cNvPr id="11" name="Image 10"/>
          <p:cNvPicPr>
            <a:picLocks noChangeAspect="1"/>
          </p:cNvPicPr>
          <p:nvPr userDrawn="1"/>
        </p:nvPicPr>
        <p:blipFill>
          <a:blip r:embed="rId3"/>
          <a:stretch>
            <a:fillRect/>
          </a:stretch>
        </p:blipFill>
        <p:spPr>
          <a:xfrm>
            <a:off x="640091" y="536903"/>
            <a:ext cx="843936" cy="562624"/>
          </a:xfrm>
          <a:prstGeom prst="rect">
            <a:avLst/>
          </a:prstGeom>
        </p:spPr>
      </p:pic>
      <p:pic>
        <p:nvPicPr>
          <p:cNvPr id="14" name="Image 13">
            <a:extLst>
              <a:ext uri="{FF2B5EF4-FFF2-40B4-BE49-F238E27FC236}">
                <a16:creationId xmlns:a16="http://schemas.microsoft.com/office/drawing/2014/main" id="{04795BEE-CFAD-BC41-A381-457CC89D80F5}"/>
              </a:ext>
            </a:extLst>
          </p:cNvPr>
          <p:cNvPicPr>
            <a:picLocks noChangeAspect="1"/>
          </p:cNvPicPr>
          <p:nvPr userDrawn="1"/>
        </p:nvPicPr>
        <p:blipFill>
          <a:blip r:embed="rId4"/>
          <a:stretch>
            <a:fillRect/>
          </a:stretch>
        </p:blipFill>
        <p:spPr>
          <a:xfrm>
            <a:off x="1699163" y="631947"/>
            <a:ext cx="1761067" cy="372533"/>
          </a:xfrm>
          <a:prstGeom prst="rect">
            <a:avLst/>
          </a:prstGeom>
        </p:spPr>
      </p:pic>
    </p:spTree>
    <p:extLst>
      <p:ext uri="{BB962C8B-B14F-4D97-AF65-F5344CB8AC3E}">
        <p14:creationId xmlns:p14="http://schemas.microsoft.com/office/powerpoint/2010/main" val="11996593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ags" Target="../tags/tag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1.emf"/><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oleObject" Target="../embeddings/oleObject2.bin"/><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ags" Target="../tags/tag4.xml"/><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image" Target="../media/image2.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ags" Target="../tags/tag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image" Target="../media/image1.emf"/><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oleObject" Target="../embeddings/oleObject1.bin"/><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tags" Target="../tags/tag6.xml"/><Relationship Id="rId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image" Target="../media/image2.png"/><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ags" Target="../tags/tag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1.emf"/><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heme" Target="../theme/theme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oleObject" Target="../embeddings/oleObject1.bin"/><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ags" Target="../tags/tag8.xml"/><Relationship Id="rId8"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image" Target="../media/image2.png"/><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tags" Target="../tags/tag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image" Target="../media/image1.emf"/><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theme" Target="../theme/theme5.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oleObject" Target="../embeddings/oleObject1.bin"/><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tags" Target="../tags/tag10.xml"/><Relationship Id="rId8"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image" Target="../media/image2.png"/><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tags" Target="../tags/tag1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image" Target="../media/image1.emf"/><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theme" Target="../theme/theme6.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oleObject" Target="../embeddings/oleObject3.bin"/><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tags" Target="../tags/tag12.xml"/><Relationship Id="rId8"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image" Target="../media/image2.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tags" Target="../tags/tag13.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image" Target="../media/image1.emf"/><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theme" Target="../theme/theme7.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oleObject" Target="../embeddings/oleObject4.bin"/><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tags" Target="../tags/tag14.xml"/><Relationship Id="rId8" Type="http://schemas.openxmlformats.org/officeDocument/2006/relationships/slideLayout" Target="../slideLayouts/slideLayout17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image" Target="../media/image2.png"/><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tags" Target="../tags/tag1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image" Target="../media/image1.emf"/><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theme" Target="../theme/theme8.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oleObject" Target="../embeddings/oleObject4.bin"/><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tags" Target="../tags/tag16.xml"/><Relationship Id="rId8"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388038697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4011397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366351076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87929626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7499325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108724968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329441863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320719908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58012298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113150048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710137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72003017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320741479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9" name="Oggetto 8" hidden="1">
            <a:extLst>
              <a:ext uri="{FF2B5EF4-FFF2-40B4-BE49-F238E27FC236}">
                <a16:creationId xmlns:a16="http://schemas.microsoft.com/office/drawing/2014/main" id="{0F9B13B6-090C-4388-A91A-6FA26565CB5B}"/>
              </a:ext>
            </a:extLst>
          </p:cNvPr>
          <p:cNvGraphicFramePr>
            <a:graphicFrameLocks noChangeAspect="1"/>
          </p:cNvGraphicFramePr>
          <p:nvPr userDrawn="1">
            <p:custDataLst>
              <p:tags r:id="rId29"/>
            </p:custDataLst>
            <p:extLst>
              <p:ext uri="{D42A27DB-BD31-4B8C-83A1-F6EECF244321}">
                <p14:modId xmlns:p14="http://schemas.microsoft.com/office/powerpoint/2010/main" val="96213277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31" imgW="421" imgH="423" progId="TCLayout.ActiveDocument.1">
                  <p:embed/>
                </p:oleObj>
              </mc:Choice>
              <mc:Fallback>
                <p:oleObj name="Diapositiva think-cell" r:id="rId31" imgW="421" imgH="423" progId="TCLayout.ActiveDocument.1">
                  <p:embed/>
                  <p:pic>
                    <p:nvPicPr>
                      <p:cNvPr id="9" name="Oggetto 8" hidden="1">
                        <a:extLst>
                          <a:ext uri="{FF2B5EF4-FFF2-40B4-BE49-F238E27FC236}">
                            <a16:creationId xmlns:a16="http://schemas.microsoft.com/office/drawing/2014/main" id="{0F9B13B6-090C-4388-A91A-6FA26565CB5B}"/>
                          </a:ext>
                        </a:extLst>
                      </p:cNvPr>
                      <p:cNvPicPr/>
                      <p:nvPr/>
                    </p:nvPicPr>
                    <p:blipFill>
                      <a:blip r:embed="rId32"/>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2F46A993-C4E6-4C2F-BA12-715AAFF035EC}"/>
              </a:ext>
            </a:extLst>
          </p:cNvPr>
          <p:cNvSpPr/>
          <p:nvPr userDrawn="1">
            <p:custDataLst>
              <p:tags r:id="rId30"/>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
        <p:nvSpPr>
          <p:cNvPr id="1026" name="Title Placeholder 1"/>
          <p:cNvSpPr>
            <a:spLocks noGrp="1"/>
          </p:cNvSpPr>
          <p:nvPr>
            <p:ph type="title"/>
          </p:nvPr>
        </p:nvSpPr>
        <p:spPr bwMode="auto">
          <a:xfrm>
            <a:off x="838201" y="366188"/>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3" name="Text Placeholder 2"/>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5"/>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endParaRPr lang="fr-FR"/>
          </a:p>
        </p:txBody>
      </p:sp>
      <p:sp>
        <p:nvSpPr>
          <p:cNvPr id="5" name="Footer Placeholder 4"/>
          <p:cNvSpPr>
            <a:spLocks noGrp="1"/>
          </p:cNvSpPr>
          <p:nvPr>
            <p:ph type="ftr" sz="quarter" idx="3"/>
          </p:nvPr>
        </p:nvSpPr>
        <p:spPr>
          <a:xfrm>
            <a:off x="4038601" y="6356355"/>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venir Book" panose="02000503020000020003" pitchFamily="2" charset="0"/>
              </a:defRPr>
            </a:lvl1pPr>
          </a:lstStyle>
          <a:p>
            <a:pPr>
              <a:defRPr/>
            </a:pPr>
            <a:endParaRPr lang="fr-FR"/>
          </a:p>
        </p:txBody>
      </p:sp>
      <p:sp>
        <p:nvSpPr>
          <p:cNvPr id="6" name="Slide Number Placeholder 5"/>
          <p:cNvSpPr>
            <a:spLocks noGrp="1"/>
          </p:cNvSpPr>
          <p:nvPr>
            <p:ph type="sldNum" sz="quarter" idx="4"/>
          </p:nvPr>
        </p:nvSpPr>
        <p:spPr>
          <a:xfrm>
            <a:off x="8610601" y="6356355"/>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Avenir Book" panose="02000503020000020003" pitchFamily="2" charset="0"/>
              </a:defRPr>
            </a:lvl1pPr>
          </a:lstStyle>
          <a:p>
            <a:pPr>
              <a:defRPr/>
            </a:pPr>
            <a:fld id="{70825743-930D-BF4F-A3DE-3F23DAE4E7D5}" type="slidenum">
              <a:rPr lang="fr-FR"/>
              <a:pPr>
                <a:defRPr/>
              </a:pPr>
              <a:t>‹N›</a:t>
            </a:fld>
            <a:endParaRPr lang="fr-FR"/>
          </a:p>
        </p:txBody>
      </p:sp>
      <p:sp>
        <p:nvSpPr>
          <p:cNvPr id="8" name="Rectangle 7">
            <a:extLst>
              <a:ext uri="{FF2B5EF4-FFF2-40B4-BE49-F238E27FC236}">
                <a16:creationId xmlns:a16="http://schemas.microsoft.com/office/drawing/2014/main" id="{34661B5B-36E6-4A81-AF23-CCDBF9127354}"/>
              </a:ext>
            </a:extLst>
          </p:cNvPr>
          <p:cNvSpPr/>
          <p:nvPr userDrawn="1"/>
        </p:nvSpPr>
        <p:spPr>
          <a:xfrm>
            <a:off x="5" y="5964852"/>
            <a:ext cx="901108" cy="90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33" b="0" i="0" dirty="0">
                <a:solidFill>
                  <a:schemeClr val="tx2"/>
                </a:solidFill>
                <a:latin typeface="Avenir Book" panose="02000503020000020003" pitchFamily="2" charset="0"/>
              </a:rPr>
              <a:t>ASN</a:t>
            </a:r>
            <a:br>
              <a:rPr lang="fr-FR" sz="1733" b="0" i="0" dirty="0">
                <a:solidFill>
                  <a:schemeClr val="tx2"/>
                </a:solidFill>
                <a:latin typeface="Avenir Book" panose="02000503020000020003" pitchFamily="2" charset="0"/>
              </a:rPr>
            </a:br>
            <a:r>
              <a:rPr lang="fr-FR" sz="1733" b="0" i="0" dirty="0">
                <a:solidFill>
                  <a:schemeClr val="tx2"/>
                </a:solidFill>
                <a:latin typeface="Avenir Book" panose="02000503020000020003" pitchFamily="2" charset="0"/>
              </a:rPr>
              <a:t>Logo</a:t>
            </a:r>
          </a:p>
        </p:txBody>
      </p:sp>
      <p:pic>
        <p:nvPicPr>
          <p:cNvPr id="7" name="Picture 6">
            <a:extLst>
              <a:ext uri="{FF2B5EF4-FFF2-40B4-BE49-F238E27FC236}">
                <a16:creationId xmlns:a16="http://schemas.microsoft.com/office/drawing/2014/main" id="{78EA568D-5720-4E28-902E-5E0D8BB0D082}"/>
              </a:ext>
            </a:extLst>
          </p:cNvPr>
          <p:cNvPicPr>
            <a:picLocks noChangeAspect="1"/>
          </p:cNvPicPr>
          <p:nvPr userDrawn="1"/>
        </p:nvPicPr>
        <p:blipFill>
          <a:blip r:embed="rId33"/>
          <a:stretch>
            <a:fillRect/>
          </a:stretch>
        </p:blipFill>
        <p:spPr>
          <a:xfrm>
            <a:off x="10128448" y="-10584"/>
            <a:ext cx="2063552" cy="412711"/>
          </a:xfrm>
          <a:prstGeom prst="rect">
            <a:avLst/>
          </a:prstGeom>
        </p:spPr>
      </p:pic>
    </p:spTree>
    <p:extLst>
      <p:ext uri="{BB962C8B-B14F-4D97-AF65-F5344CB8AC3E}">
        <p14:creationId xmlns:p14="http://schemas.microsoft.com/office/powerpoint/2010/main" val="281400718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Lst>
  <p:hf hdr="0" ftr="0" dt="0"/>
  <p:txStyles>
    <p:titleStyle>
      <a:lvl1pPr algn="l" defTabSz="914345" rtl="0" fontAlgn="base">
        <a:lnSpc>
          <a:spcPct val="90000"/>
        </a:lnSpc>
        <a:spcBef>
          <a:spcPct val="0"/>
        </a:spcBef>
        <a:spcAft>
          <a:spcPct val="0"/>
        </a:spcAft>
        <a:defRPr sz="4400" kern="1200">
          <a:solidFill>
            <a:schemeClr val="tx1"/>
          </a:solidFill>
          <a:latin typeface="+mj-lt"/>
          <a:ea typeface="+mj-ea"/>
          <a:cs typeface="+mj-cs"/>
        </a:defRPr>
      </a:lvl1pPr>
      <a:lvl2pPr algn="l" defTabSz="914345" rtl="0" fontAlgn="base">
        <a:lnSpc>
          <a:spcPct val="90000"/>
        </a:lnSpc>
        <a:spcBef>
          <a:spcPct val="0"/>
        </a:spcBef>
        <a:spcAft>
          <a:spcPct val="0"/>
        </a:spcAft>
        <a:defRPr sz="4400">
          <a:solidFill>
            <a:schemeClr val="tx1"/>
          </a:solidFill>
          <a:latin typeface="Calibri Light" charset="0"/>
        </a:defRPr>
      </a:lvl2pPr>
      <a:lvl3pPr algn="l" defTabSz="914345" rtl="0" fontAlgn="base">
        <a:lnSpc>
          <a:spcPct val="90000"/>
        </a:lnSpc>
        <a:spcBef>
          <a:spcPct val="0"/>
        </a:spcBef>
        <a:spcAft>
          <a:spcPct val="0"/>
        </a:spcAft>
        <a:defRPr sz="4400">
          <a:solidFill>
            <a:schemeClr val="tx1"/>
          </a:solidFill>
          <a:latin typeface="Calibri Light" charset="0"/>
        </a:defRPr>
      </a:lvl3pPr>
      <a:lvl4pPr algn="l" defTabSz="914345" rtl="0" fontAlgn="base">
        <a:lnSpc>
          <a:spcPct val="90000"/>
        </a:lnSpc>
        <a:spcBef>
          <a:spcPct val="0"/>
        </a:spcBef>
        <a:spcAft>
          <a:spcPct val="0"/>
        </a:spcAft>
        <a:defRPr sz="4400">
          <a:solidFill>
            <a:schemeClr val="tx1"/>
          </a:solidFill>
          <a:latin typeface="Calibri Light" charset="0"/>
        </a:defRPr>
      </a:lvl4pPr>
      <a:lvl5pPr algn="l" defTabSz="914345" rtl="0" fontAlgn="base">
        <a:lnSpc>
          <a:spcPct val="90000"/>
        </a:lnSpc>
        <a:spcBef>
          <a:spcPct val="0"/>
        </a:spcBef>
        <a:spcAft>
          <a:spcPct val="0"/>
        </a:spcAft>
        <a:defRPr sz="4400">
          <a:solidFill>
            <a:schemeClr val="tx1"/>
          </a:solidFill>
          <a:latin typeface="Calibri Light" charset="0"/>
        </a:defRPr>
      </a:lvl5pPr>
      <a:lvl6pPr marL="609565" algn="l" defTabSz="914345" rtl="0" fontAlgn="base">
        <a:lnSpc>
          <a:spcPct val="90000"/>
        </a:lnSpc>
        <a:spcBef>
          <a:spcPct val="0"/>
        </a:spcBef>
        <a:spcAft>
          <a:spcPct val="0"/>
        </a:spcAft>
        <a:defRPr sz="4400">
          <a:solidFill>
            <a:schemeClr val="tx1"/>
          </a:solidFill>
          <a:latin typeface="Calibri Light" charset="0"/>
        </a:defRPr>
      </a:lvl6pPr>
      <a:lvl7pPr marL="1219127" algn="l" defTabSz="914345" rtl="0" fontAlgn="base">
        <a:lnSpc>
          <a:spcPct val="90000"/>
        </a:lnSpc>
        <a:spcBef>
          <a:spcPct val="0"/>
        </a:spcBef>
        <a:spcAft>
          <a:spcPct val="0"/>
        </a:spcAft>
        <a:defRPr sz="4400">
          <a:solidFill>
            <a:schemeClr val="tx1"/>
          </a:solidFill>
          <a:latin typeface="Calibri Light" charset="0"/>
        </a:defRPr>
      </a:lvl7pPr>
      <a:lvl8pPr marL="1828690" algn="l" defTabSz="914345" rtl="0" fontAlgn="base">
        <a:lnSpc>
          <a:spcPct val="90000"/>
        </a:lnSpc>
        <a:spcBef>
          <a:spcPct val="0"/>
        </a:spcBef>
        <a:spcAft>
          <a:spcPct val="0"/>
        </a:spcAft>
        <a:defRPr sz="4400">
          <a:solidFill>
            <a:schemeClr val="tx1"/>
          </a:solidFill>
          <a:latin typeface="Calibri Light" charset="0"/>
        </a:defRPr>
      </a:lvl8pPr>
      <a:lvl9pPr marL="2438254" algn="l" defTabSz="914345" rtl="0" fontAlgn="base">
        <a:lnSpc>
          <a:spcPct val="90000"/>
        </a:lnSpc>
        <a:spcBef>
          <a:spcPct val="0"/>
        </a:spcBef>
        <a:spcAft>
          <a:spcPct val="0"/>
        </a:spcAft>
        <a:defRPr sz="4400">
          <a:solidFill>
            <a:schemeClr val="tx1"/>
          </a:solidFill>
          <a:latin typeface="Calibri Light" charset="0"/>
        </a:defRPr>
      </a:lvl9pPr>
    </p:titleStyle>
    <p:bodyStyle>
      <a:lvl1pPr marL="228588" indent="-228588" algn="l" defTabSz="914345" rtl="0" fontAlgn="base">
        <a:lnSpc>
          <a:spcPct val="90000"/>
        </a:lnSpc>
        <a:spcBef>
          <a:spcPts val="1001"/>
        </a:spcBef>
        <a:spcAft>
          <a:spcPct val="0"/>
        </a:spcAft>
        <a:buFont typeface="Arial" charset="0"/>
        <a:buChar char="•"/>
        <a:defRPr sz="2800" b="0" i="0" kern="1200">
          <a:solidFill>
            <a:schemeClr val="tx1"/>
          </a:solidFill>
          <a:latin typeface="Avenir Book" panose="02000503020000020003" pitchFamily="2" charset="0"/>
          <a:ea typeface="+mn-ea"/>
          <a:cs typeface="+mn-cs"/>
        </a:defRPr>
      </a:lvl1pPr>
      <a:lvl2pPr marL="685760" indent="-228588" algn="l" defTabSz="914345" rtl="0" fontAlgn="base">
        <a:lnSpc>
          <a:spcPct val="90000"/>
        </a:lnSpc>
        <a:spcBef>
          <a:spcPts val="500"/>
        </a:spcBef>
        <a:spcAft>
          <a:spcPct val="0"/>
        </a:spcAft>
        <a:buFont typeface="Arial" charset="0"/>
        <a:buChar char="•"/>
        <a:defRPr b="0" i="0" kern="1200">
          <a:solidFill>
            <a:schemeClr val="tx1"/>
          </a:solidFill>
          <a:latin typeface="Avenir Book" panose="02000503020000020003" pitchFamily="2" charset="0"/>
          <a:ea typeface="+mn-ea"/>
          <a:cs typeface="+mn-cs"/>
        </a:defRPr>
      </a:lvl2pPr>
      <a:lvl3pPr marL="1142931" indent="-228588" algn="l" defTabSz="914345" rtl="0" fontAlgn="base">
        <a:lnSpc>
          <a:spcPct val="90000"/>
        </a:lnSpc>
        <a:spcBef>
          <a:spcPts val="500"/>
        </a:spcBef>
        <a:spcAft>
          <a:spcPct val="0"/>
        </a:spcAft>
        <a:buFont typeface="Arial" charset="0"/>
        <a:buChar char="•"/>
        <a:defRPr sz="2000" b="0" i="0" kern="1200">
          <a:solidFill>
            <a:schemeClr val="tx1"/>
          </a:solidFill>
          <a:latin typeface="Avenir Book" panose="02000503020000020003" pitchFamily="2" charset="0"/>
          <a:ea typeface="+mn-ea"/>
          <a:cs typeface="+mn-cs"/>
        </a:defRPr>
      </a:lvl3pPr>
      <a:lvl4pPr marL="1600105"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4pPr>
      <a:lvl5pPr marL="2057278" indent="-228588" algn="l" defTabSz="914345" rtl="0" fontAlgn="base">
        <a:lnSpc>
          <a:spcPct val="90000"/>
        </a:lnSpc>
        <a:spcBef>
          <a:spcPts val="500"/>
        </a:spcBef>
        <a:spcAft>
          <a:spcPct val="0"/>
        </a:spcAft>
        <a:buFont typeface="Arial" charset="0"/>
        <a:buChar char="•"/>
        <a:defRPr sz="1733" b="0" i="0" kern="1200">
          <a:solidFill>
            <a:schemeClr val="tx1"/>
          </a:solidFill>
          <a:latin typeface="Avenir Book" panose="02000503020000020003" pitchFamily="2" charset="0"/>
          <a:ea typeface="+mn-ea"/>
          <a:cs typeface="+mn-cs"/>
        </a:defRPr>
      </a:lvl5pPr>
      <a:lvl6pPr marL="2514450"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23"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94"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68" indent="-228588" algn="l" defTabSz="91434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45" rtl="0" eaLnBrk="1" latinLnBrk="0" hangingPunct="1">
        <a:defRPr sz="1801" kern="1200">
          <a:solidFill>
            <a:schemeClr val="tx1"/>
          </a:solidFill>
          <a:latin typeface="+mn-lt"/>
          <a:ea typeface="+mn-ea"/>
          <a:cs typeface="+mn-cs"/>
        </a:defRPr>
      </a:lvl1pPr>
      <a:lvl2pPr marL="457171" algn="l" defTabSz="914345" rtl="0" eaLnBrk="1" latinLnBrk="0" hangingPunct="1">
        <a:defRPr sz="1801" kern="1200">
          <a:solidFill>
            <a:schemeClr val="tx1"/>
          </a:solidFill>
          <a:latin typeface="+mn-lt"/>
          <a:ea typeface="+mn-ea"/>
          <a:cs typeface="+mn-cs"/>
        </a:defRPr>
      </a:lvl2pPr>
      <a:lvl3pPr marL="914345" algn="l" defTabSz="914345" rtl="0" eaLnBrk="1" latinLnBrk="0" hangingPunct="1">
        <a:defRPr sz="1801" kern="1200">
          <a:solidFill>
            <a:schemeClr val="tx1"/>
          </a:solidFill>
          <a:latin typeface="+mn-lt"/>
          <a:ea typeface="+mn-ea"/>
          <a:cs typeface="+mn-cs"/>
        </a:defRPr>
      </a:lvl3pPr>
      <a:lvl4pPr marL="1371518" algn="l" defTabSz="914345" rtl="0" eaLnBrk="1" latinLnBrk="0" hangingPunct="1">
        <a:defRPr sz="1801" kern="1200">
          <a:solidFill>
            <a:schemeClr val="tx1"/>
          </a:solidFill>
          <a:latin typeface="+mn-lt"/>
          <a:ea typeface="+mn-ea"/>
          <a:cs typeface="+mn-cs"/>
        </a:defRPr>
      </a:lvl4pPr>
      <a:lvl5pPr marL="1828690" algn="l" defTabSz="914345" rtl="0" eaLnBrk="1" latinLnBrk="0" hangingPunct="1">
        <a:defRPr sz="1801" kern="1200">
          <a:solidFill>
            <a:schemeClr val="tx1"/>
          </a:solidFill>
          <a:latin typeface="+mn-lt"/>
          <a:ea typeface="+mn-ea"/>
          <a:cs typeface="+mn-cs"/>
        </a:defRPr>
      </a:lvl5pPr>
      <a:lvl6pPr marL="2285863" algn="l" defTabSz="914345" rtl="0" eaLnBrk="1" latinLnBrk="0" hangingPunct="1">
        <a:defRPr sz="1801" kern="1200">
          <a:solidFill>
            <a:schemeClr val="tx1"/>
          </a:solidFill>
          <a:latin typeface="+mn-lt"/>
          <a:ea typeface="+mn-ea"/>
          <a:cs typeface="+mn-cs"/>
        </a:defRPr>
      </a:lvl6pPr>
      <a:lvl7pPr marL="2743035" algn="l" defTabSz="914345" rtl="0" eaLnBrk="1" latinLnBrk="0" hangingPunct="1">
        <a:defRPr sz="1801" kern="1200">
          <a:solidFill>
            <a:schemeClr val="tx1"/>
          </a:solidFill>
          <a:latin typeface="+mn-lt"/>
          <a:ea typeface="+mn-ea"/>
          <a:cs typeface="+mn-cs"/>
        </a:defRPr>
      </a:lvl7pPr>
      <a:lvl8pPr marL="3200208" algn="l" defTabSz="914345" rtl="0" eaLnBrk="1" latinLnBrk="0" hangingPunct="1">
        <a:defRPr sz="1801" kern="1200">
          <a:solidFill>
            <a:schemeClr val="tx1"/>
          </a:solidFill>
          <a:latin typeface="+mn-lt"/>
          <a:ea typeface="+mn-ea"/>
          <a:cs typeface="+mn-cs"/>
        </a:defRPr>
      </a:lvl8pPr>
      <a:lvl9pPr marL="3657381" algn="l" defTabSz="914345"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3.xml"/><Relationship Id="rId1" Type="http://schemas.openxmlformats.org/officeDocument/2006/relationships/slideLayout" Target="../slideLayouts/slideLayout88.xml"/><Relationship Id="rId4" Type="http://schemas.openxmlformats.org/officeDocument/2006/relationships/image" Target="../media/image22.emf"/></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4.xml"/><Relationship Id="rId1" Type="http://schemas.openxmlformats.org/officeDocument/2006/relationships/slideLayout" Target="../slideLayouts/slideLayout88.xml"/><Relationship Id="rId5" Type="http://schemas.openxmlformats.org/officeDocument/2006/relationships/image" Target="../media/image154.png"/><Relationship Id="rId4" Type="http://schemas.openxmlformats.org/officeDocument/2006/relationships/image" Target="../media/image22.emf"/></Relationships>
</file>

<file path=ppt/slides/_rels/slide10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87.xml"/><Relationship Id="rId7" Type="http://schemas.openxmlformats.org/officeDocument/2006/relationships/image" Target="../media/image15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65.xml"/></Relationships>
</file>

<file path=ppt/slides/_rels/slide10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6.xml"/><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87.xml"/><Relationship Id="rId5" Type="http://schemas.openxmlformats.org/officeDocument/2006/relationships/image" Target="../media/image159.jpeg"/><Relationship Id="rId4" Type="http://schemas.openxmlformats.org/officeDocument/2006/relationships/image" Target="../media/image158.jp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4.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4.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4.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4.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43.xml"/><Relationship Id="rId7" Type="http://schemas.openxmlformats.org/officeDocument/2006/relationships/image" Target="../media/image21.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28.xml"/><Relationship Id="rId4" Type="http://schemas.openxmlformats.org/officeDocument/2006/relationships/image" Target="../media/image22.emf"/></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60.xml"/><Relationship Id="rId5" Type="http://schemas.openxmlformats.org/officeDocument/2006/relationships/image" Target="../media/image22.emf"/><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60.xml"/><Relationship Id="rId5" Type="http://schemas.openxmlformats.org/officeDocument/2006/relationships/image" Target="../media/image22.emf"/><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60.xml"/><Relationship Id="rId5" Type="http://schemas.openxmlformats.org/officeDocument/2006/relationships/image" Target="../media/image22.emf"/><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emf"/><Relationship Id="rId3" Type="http://schemas.openxmlformats.org/officeDocument/2006/relationships/image" Target="../media/image80.emf"/><Relationship Id="rId7" Type="http://schemas.openxmlformats.org/officeDocument/2006/relationships/image" Target="../media/image84.emf"/><Relationship Id="rId12" Type="http://schemas.openxmlformats.org/officeDocument/2006/relationships/image" Target="../media/image89.emf"/><Relationship Id="rId2" Type="http://schemas.openxmlformats.org/officeDocument/2006/relationships/notesSlide" Target="../notesSlides/notesSlide26.xml"/><Relationship Id="rId1" Type="http://schemas.openxmlformats.org/officeDocument/2006/relationships/slideLayout" Target="../slideLayouts/slideLayout157.xml"/><Relationship Id="rId6" Type="http://schemas.openxmlformats.org/officeDocument/2006/relationships/image" Target="../media/image83.emf"/><Relationship Id="rId11" Type="http://schemas.openxmlformats.org/officeDocument/2006/relationships/image" Target="../media/image88.emf"/><Relationship Id="rId5" Type="http://schemas.openxmlformats.org/officeDocument/2006/relationships/image" Target="../media/image82.emf"/><Relationship Id="rId15" Type="http://schemas.openxmlformats.org/officeDocument/2006/relationships/image" Target="../media/image22.emf"/><Relationship Id="rId10" Type="http://schemas.openxmlformats.org/officeDocument/2006/relationships/image" Target="../media/image87.emf"/><Relationship Id="rId4" Type="http://schemas.openxmlformats.org/officeDocument/2006/relationships/image" Target="../media/image81.emf"/><Relationship Id="rId9" Type="http://schemas.openxmlformats.org/officeDocument/2006/relationships/image" Target="../media/image86.emf"/><Relationship Id="rId14" Type="http://schemas.openxmlformats.org/officeDocument/2006/relationships/image" Target="../media/image91.emf"/></Relationships>
</file>

<file path=ppt/slides/_rels/slide4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185.xml"/><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0.xml"/><Relationship Id="rId1" Type="http://schemas.openxmlformats.org/officeDocument/2006/relationships/slideLayout" Target="../slideLayouts/slideLayout70.xml"/><Relationship Id="rId5" Type="http://schemas.openxmlformats.org/officeDocument/2006/relationships/image" Target="../media/image22.emf"/><Relationship Id="rId4" Type="http://schemas.openxmlformats.org/officeDocument/2006/relationships/image" Target="../media/image98.emf"/></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22.emf"/></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05.xml"/><Relationship Id="rId6" Type="http://schemas.openxmlformats.org/officeDocument/2006/relationships/image" Target="../media/image22.emf"/><Relationship Id="rId5" Type="http://schemas.openxmlformats.org/officeDocument/2006/relationships/image" Target="../media/image99.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emf"/><Relationship Id="rId1" Type="http://schemas.openxmlformats.org/officeDocument/2006/relationships/slideLayout" Target="../slideLayouts/slideLayout74.xml"/><Relationship Id="rId4" Type="http://schemas.openxmlformats.org/officeDocument/2006/relationships/image" Target="../media/image104.jpg"/></Relationships>
</file>

<file path=ppt/slides/_rels/slide5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62.emf"/><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74.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4.xml"/><Relationship Id="rId4" Type="http://schemas.openxmlformats.org/officeDocument/2006/relationships/image" Target="../media/image108.jp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4.xml"/><Relationship Id="rId4" Type="http://schemas.openxmlformats.org/officeDocument/2006/relationships/image" Target="../media/image27.jpg"/></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eg"/><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4.xml"/><Relationship Id="rId4" Type="http://schemas.openxmlformats.org/officeDocument/2006/relationships/image" Target="../media/image119.jpg"/></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61.xml"/><Relationship Id="rId4" Type="http://schemas.openxmlformats.org/officeDocument/2006/relationships/image" Target="../media/image22.emf"/></Relationships>
</file>

<file path=ppt/slides/_rels/slide69.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74.xml"/><Relationship Id="rId4" Type="http://schemas.openxmlformats.org/officeDocument/2006/relationships/image" Target="../media/image22.emf"/></Relationships>
</file>

<file path=ppt/slides/_rels/slide7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jpg"/></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Layout" Target="../slideLayouts/slideLayout60.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oleObject" Target="../embeddings/oleObject6.bin"/><Relationship Id="rId5" Type="http://schemas.openxmlformats.org/officeDocument/2006/relationships/image" Target="../media/image132.jpeg"/><Relationship Id="rId10" Type="http://schemas.openxmlformats.org/officeDocument/2006/relationships/image" Target="../media/image22.emf"/><Relationship Id="rId4" Type="http://schemas.openxmlformats.org/officeDocument/2006/relationships/notesSlide" Target="../notesSlides/notesSlide49.xml"/><Relationship Id="rId9" Type="http://schemas.openxmlformats.org/officeDocument/2006/relationships/image" Target="../media/image13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102.xml"/><Relationship Id="rId4" Type="http://schemas.openxmlformats.org/officeDocument/2006/relationships/image" Target="../media/image22.emf"/></Relationships>
</file>

<file path=ppt/slides/_rels/slide8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36.emf"/><Relationship Id="rId7" Type="http://schemas.openxmlformats.org/officeDocument/2006/relationships/image" Target="../media/image140.emf"/><Relationship Id="rId2" Type="http://schemas.openxmlformats.org/officeDocument/2006/relationships/notesSlide" Target="../notesSlides/notesSlide51.xml"/><Relationship Id="rId1" Type="http://schemas.openxmlformats.org/officeDocument/2006/relationships/slideLayout" Target="../slideLayouts/slideLayout101.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8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3.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101.xml"/><Relationship Id="rId4" Type="http://schemas.openxmlformats.org/officeDocument/2006/relationships/image" Target="../media/image22.emf"/></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101.xml"/><Relationship Id="rId4" Type="http://schemas.openxmlformats.org/officeDocument/2006/relationships/image" Target="../media/image22.emf"/></Relationships>
</file>

<file path=ppt/slides/_rels/slide9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7.xml"/><Relationship Id="rId1" Type="http://schemas.openxmlformats.org/officeDocument/2006/relationships/slideLayout" Target="../slideLayouts/slideLayout87.xml"/><Relationship Id="rId4" Type="http://schemas.openxmlformats.org/officeDocument/2006/relationships/image" Target="../media/image22.emf"/></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101.xml"/><Relationship Id="rId4" Type="http://schemas.openxmlformats.org/officeDocument/2006/relationships/image" Target="../media/image22.emf"/></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9.xml"/><Relationship Id="rId1" Type="http://schemas.openxmlformats.org/officeDocument/2006/relationships/slideLayout" Target="../slideLayouts/slideLayout101.xml"/><Relationship Id="rId5" Type="http://schemas.openxmlformats.org/officeDocument/2006/relationships/image" Target="../media/image22.emf"/><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101.xml"/><Relationship Id="rId4" Type="http://schemas.openxmlformats.org/officeDocument/2006/relationships/image" Target="../media/image22.emf"/></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1.xml"/><Relationship Id="rId1" Type="http://schemas.openxmlformats.org/officeDocument/2006/relationships/slideLayout" Target="../slideLayouts/slideLayout88.xml"/><Relationship Id="rId4" Type="http://schemas.openxmlformats.org/officeDocument/2006/relationships/image" Target="../media/image22.emf"/></Relationships>
</file>

<file path=ppt/slides/_rels/slide9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2.xml"/><Relationship Id="rId1" Type="http://schemas.openxmlformats.org/officeDocument/2006/relationships/slideLayout" Target="../slideLayouts/slideLayout101.xml"/><Relationship Id="rId4" Type="http://schemas.openxmlformats.org/officeDocument/2006/relationships/image" Target="../media/image148.emf"/></Relationships>
</file>

<file path=ppt/slides/_rels/slide9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01.xml"/><Relationship Id="rId4" Type="http://schemas.openxmlformats.org/officeDocument/2006/relationships/image" Target="../media/image15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1" y="0"/>
            <a:ext cx="11218660"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3" name="CasellaDiTesto 2">
            <a:extLst>
              <a:ext uri="{FF2B5EF4-FFF2-40B4-BE49-F238E27FC236}">
                <a16:creationId xmlns:a16="http://schemas.microsoft.com/office/drawing/2014/main" id="{22A34308-9E70-4E7E-B8B6-8A0C89126332}"/>
              </a:ext>
            </a:extLst>
          </p:cNvPr>
          <p:cNvSpPr txBox="1"/>
          <p:nvPr/>
        </p:nvSpPr>
        <p:spPr>
          <a:xfrm>
            <a:off x="4035582" y="1577660"/>
            <a:ext cx="7791265" cy="2024640"/>
          </a:xfrm>
          <a:prstGeom prst="rect">
            <a:avLst/>
          </a:prstGeom>
        </p:spPr>
        <p:txBody>
          <a:bodyPr vert="horz" lIns="121920" tIns="60960" rIns="121920" bIns="60960" rtlCol="0">
            <a:normAutofit fontScale="92500"/>
          </a:bodyPr>
          <a:lstStyle/>
          <a:p>
            <a:pPr algn="ctr" defTabSz="1219170" fontAlgn="base">
              <a:lnSpc>
                <a:spcPct val="90000"/>
              </a:lnSpc>
              <a:spcBef>
                <a:spcPct val="0"/>
              </a:spcBef>
              <a:spcAft>
                <a:spcPts val="800"/>
              </a:spcAft>
            </a:pPr>
            <a:r>
              <a:rPr lang="en-US" altLang="fr-FR" sz="4267" b="1" dirty="0">
                <a:solidFill>
                  <a:srgbClr val="BEBEBE"/>
                </a:solidFill>
                <a:latin typeface="Century Gothic" panose="020B0502020202020204" pitchFamily="34" charset="0"/>
              </a:rPr>
              <a:t>CORSO PER UFFICIALI DI GARA</a:t>
            </a:r>
          </a:p>
          <a:p>
            <a:pPr algn="ctr" defTabSz="1219170" fontAlgn="base">
              <a:lnSpc>
                <a:spcPct val="90000"/>
              </a:lnSpc>
              <a:spcBef>
                <a:spcPct val="0"/>
              </a:spcBef>
              <a:spcAft>
                <a:spcPts val="800"/>
              </a:spcAft>
            </a:pPr>
            <a:r>
              <a:rPr lang="en-US" altLang="fr-FR" sz="4267" b="1" dirty="0">
                <a:solidFill>
                  <a:srgbClr val="BEBEBE"/>
                </a:solidFill>
                <a:latin typeface="Century Gothic" panose="020B0502020202020204" pitchFamily="34" charset="0"/>
              </a:rPr>
              <a:t>COMMISSARI DI PERCORSO</a:t>
            </a:r>
          </a:p>
          <a:p>
            <a:pPr algn="ctr" defTabSz="1219170" fontAlgn="base">
              <a:lnSpc>
                <a:spcPct val="90000"/>
              </a:lnSpc>
              <a:spcBef>
                <a:spcPct val="0"/>
              </a:spcBef>
              <a:spcAft>
                <a:spcPts val="800"/>
              </a:spcAft>
            </a:pPr>
            <a:r>
              <a:rPr lang="en-US" altLang="fr-FR" sz="2667" b="1" dirty="0" err="1">
                <a:solidFill>
                  <a:srgbClr val="BEBEBE"/>
                </a:solidFill>
                <a:latin typeface="Century Gothic" panose="020B0502020202020204" pitchFamily="34" charset="0"/>
              </a:rPr>
              <a:t>Luogo</a:t>
            </a:r>
            <a:r>
              <a:rPr lang="en-US" altLang="fr-FR" sz="2667" b="1" dirty="0">
                <a:solidFill>
                  <a:srgbClr val="BEBEBE"/>
                </a:solidFill>
                <a:latin typeface="Century Gothic" panose="020B0502020202020204" pitchFamily="34" charset="0"/>
              </a:rPr>
              <a:t>, XX Mese Anno</a:t>
            </a:r>
          </a:p>
        </p:txBody>
      </p:sp>
      <p:pic>
        <p:nvPicPr>
          <p:cNvPr id="10" name="Immagine 9">
            <a:extLst>
              <a:ext uri="{FF2B5EF4-FFF2-40B4-BE49-F238E27FC236}">
                <a16:creationId xmlns:a16="http://schemas.microsoft.com/office/drawing/2014/main" id="{F114A19E-9E82-4C82-B138-F1BB25C6E821}"/>
              </a:ext>
            </a:extLst>
          </p:cNvPr>
          <p:cNvPicPr/>
          <p:nvPr/>
        </p:nvPicPr>
        <p:blipFill rotWithShape="1">
          <a:blip r:embed="rId2" cstate="print"/>
          <a:srcRect b="13372"/>
          <a:stretch/>
        </p:blipFill>
        <p:spPr bwMode="auto">
          <a:xfrm>
            <a:off x="-342361" y="3981364"/>
            <a:ext cx="4214817" cy="2750190"/>
          </a:xfrm>
          <a:prstGeom prst="rect">
            <a:avLst/>
          </a:prstGeom>
          <a:noFill/>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D2659160-42E9-4DFF-8397-8BCD725594E9}"/>
              </a:ext>
            </a:extLst>
          </p:cNvPr>
          <p:cNvSpPr txBox="1"/>
          <p:nvPr/>
        </p:nvSpPr>
        <p:spPr>
          <a:xfrm>
            <a:off x="5503213" y="6327102"/>
            <a:ext cx="5757684" cy="537158"/>
          </a:xfrm>
          <a:prstGeom prst="rect">
            <a:avLst/>
          </a:prstGeom>
        </p:spPr>
        <p:txBody>
          <a:bodyPr vert="horz" lIns="121920" tIns="60960" rIns="121920" bIns="60960" rtlCol="0">
            <a:normAutofit/>
          </a:bodyPr>
          <a:lstStyle/>
          <a:p>
            <a:pPr algn="ctr" defTabSz="1219170" fontAlgn="base">
              <a:lnSpc>
                <a:spcPct val="90000"/>
              </a:lnSpc>
              <a:spcBef>
                <a:spcPct val="0"/>
              </a:spcBef>
              <a:spcAft>
                <a:spcPts val="800"/>
              </a:spcAft>
            </a:pPr>
            <a:r>
              <a:rPr lang="en-US" altLang="fr-FR" sz="2400" b="1" dirty="0">
                <a:solidFill>
                  <a:srgbClr val="BEBEBE"/>
                </a:solidFill>
                <a:latin typeface="Century Gothic" panose="020B0502020202020204" pitchFamily="34" charset="0"/>
              </a:rPr>
              <a:t>A </a:t>
            </a:r>
            <a:r>
              <a:rPr lang="en-US" altLang="fr-FR" sz="2400" b="1" dirty="0" err="1">
                <a:solidFill>
                  <a:srgbClr val="BEBEBE"/>
                </a:solidFill>
                <a:latin typeface="Century Gothic" panose="020B0502020202020204" pitchFamily="34" charset="0"/>
              </a:rPr>
              <a:t>cura</a:t>
            </a:r>
            <a:r>
              <a:rPr lang="en-US" altLang="fr-FR" sz="2400" b="1" dirty="0">
                <a:solidFill>
                  <a:srgbClr val="BEBEBE"/>
                </a:solidFill>
                <a:latin typeface="Century Gothic" panose="020B0502020202020204" pitchFamily="34" charset="0"/>
              </a:rPr>
              <a:t> di Ronny Guarini</a:t>
            </a:r>
          </a:p>
        </p:txBody>
      </p:sp>
    </p:spTree>
    <p:extLst>
      <p:ext uri="{BB962C8B-B14F-4D97-AF65-F5344CB8AC3E}">
        <p14:creationId xmlns:p14="http://schemas.microsoft.com/office/powerpoint/2010/main" val="32271775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descr="Immagine che contiene albero, esterni, automobilismo&#10;&#10;Descrizione generata automaticamente">
            <a:extLst>
              <a:ext uri="{FF2B5EF4-FFF2-40B4-BE49-F238E27FC236}">
                <a16:creationId xmlns:a16="http://schemas.microsoft.com/office/drawing/2014/main" id="{B80A166F-390A-4E1E-9B47-70BDD76D557B}"/>
              </a:ext>
            </a:extLst>
          </p:cNvPr>
          <p:cNvPicPr>
            <a:picLocks noChangeAspect="1"/>
          </p:cNvPicPr>
          <p:nvPr/>
        </p:nvPicPr>
        <p:blipFill>
          <a:blip r:embed="rId3"/>
          <a:stretch>
            <a:fillRect/>
          </a:stretch>
        </p:blipFill>
        <p:spPr>
          <a:xfrm>
            <a:off x="1780733" y="4106607"/>
            <a:ext cx="3564652" cy="2408036"/>
          </a:xfrm>
          <a:prstGeom prst="rect">
            <a:avLst/>
          </a:prstGeom>
        </p:spPr>
      </p:pic>
      <p:sp>
        <p:nvSpPr>
          <p:cNvPr id="3" name="Espace réservé du numéro de diapositive 2"/>
          <p:cNvSpPr>
            <a:spLocks noGrp="1"/>
          </p:cNvSpPr>
          <p:nvPr>
            <p:ph type="sldNum" sz="quarter" idx="10"/>
          </p:nvPr>
        </p:nvSpPr>
        <p:spPr/>
        <p:txBody>
          <a:bodyPr/>
          <a:lstStyle/>
          <a:p>
            <a:pPr defTabSz="914377">
              <a:defRPr/>
            </a:pPr>
            <a:fld id="{DF76AB26-E18F-CF4F-AF75-0522B94BA6DC}" type="slidenum">
              <a:rPr lang="fr-FR">
                <a:solidFill>
                  <a:srgbClr val="FFFFFF"/>
                </a:solidFill>
              </a:rPr>
              <a:pPr defTabSz="914377">
                <a:defRPr/>
              </a:pPr>
              <a:t>10</a:t>
            </a:fld>
            <a:endParaRPr lang="fr-FR" dirty="0">
              <a:solidFill>
                <a:srgbClr val="FFFFFF"/>
              </a:solidFill>
            </a:endParaRPr>
          </a:p>
        </p:txBody>
      </p:sp>
      <p:sp>
        <p:nvSpPr>
          <p:cNvPr id="36876" name="ZoneTexte 14"/>
          <p:cNvSpPr txBox="1">
            <a:spLocks noChangeArrowheads="1"/>
          </p:cNvSpPr>
          <p:nvPr/>
        </p:nvSpPr>
        <p:spPr bwMode="auto">
          <a:xfrm>
            <a:off x="2073092" y="180331"/>
            <a:ext cx="804581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fr-FR" altLang="fr-FR" sz="4267" b="1" dirty="0">
                <a:solidFill>
                  <a:srgbClr val="00B0F0"/>
                </a:solidFill>
                <a:latin typeface="Calibri"/>
                <a:ea typeface="Futura Std Light Oblique" charset="0"/>
                <a:cs typeface="Futura Std Light Oblique" charset="0"/>
              </a:rPr>
              <a:t>TIPOLOGIE DI GARE PRINCIPALI</a:t>
            </a:r>
          </a:p>
        </p:txBody>
      </p:sp>
      <p:sp>
        <p:nvSpPr>
          <p:cNvPr id="37" name="Parallélogramme 36">
            <a:extLst>
              <a:ext uri="{FF2B5EF4-FFF2-40B4-BE49-F238E27FC236}">
                <a16:creationId xmlns:a16="http://schemas.microsoft.com/office/drawing/2014/main" id="{2B36A857-A70E-4147-9302-9E89D681DF4B}"/>
              </a:ext>
            </a:extLst>
          </p:cNvPr>
          <p:cNvSpPr/>
          <p:nvPr/>
        </p:nvSpPr>
        <p:spPr>
          <a:xfrm>
            <a:off x="2724269" y="4019808"/>
            <a:ext cx="2999555" cy="426360"/>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fr-FR" sz="1867" dirty="0">
                <a:solidFill>
                  <a:srgbClr val="FFFFFF"/>
                </a:solidFill>
                <a:latin typeface="Avenir Book" panose="02000503020000020003" pitchFamily="2" charset="0"/>
                <a:ea typeface="Futura Std Book" charset="0"/>
                <a:cs typeface="Futura Std Book" charset="0"/>
              </a:rPr>
              <a:t>Slalom</a:t>
            </a:r>
          </a:p>
        </p:txBody>
      </p:sp>
      <p:grpSp>
        <p:nvGrpSpPr>
          <p:cNvPr id="16" name="Groupe 15">
            <a:extLst>
              <a:ext uri="{FF2B5EF4-FFF2-40B4-BE49-F238E27FC236}">
                <a16:creationId xmlns:a16="http://schemas.microsoft.com/office/drawing/2014/main" id="{46D2CB3A-BE53-8844-B9DD-A6294962E1DF}"/>
              </a:ext>
            </a:extLst>
          </p:cNvPr>
          <p:cNvGrpSpPr/>
          <p:nvPr/>
        </p:nvGrpSpPr>
        <p:grpSpPr>
          <a:xfrm>
            <a:off x="6782845" y="4106607"/>
            <a:ext cx="3408488" cy="2261056"/>
            <a:chOff x="6170169" y="417513"/>
            <a:chExt cx="2556366" cy="1695792"/>
          </a:xfrm>
        </p:grpSpPr>
        <p:pic>
          <p:nvPicPr>
            <p:cNvPr id="39" name="Image 38">
              <a:extLst>
                <a:ext uri="{FF2B5EF4-FFF2-40B4-BE49-F238E27FC236}">
                  <a16:creationId xmlns:a16="http://schemas.microsoft.com/office/drawing/2014/main" id="{1FF56525-B1F7-E04F-A205-C8801293F5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0169" y="417513"/>
              <a:ext cx="2556366" cy="1443033"/>
            </a:xfrm>
            <a:prstGeom prst="rect">
              <a:avLst/>
            </a:prstGeom>
          </p:spPr>
        </p:pic>
        <p:sp>
          <p:nvSpPr>
            <p:cNvPr id="40" name="Parallélogramme 39">
              <a:extLst>
                <a:ext uri="{FF2B5EF4-FFF2-40B4-BE49-F238E27FC236}">
                  <a16:creationId xmlns:a16="http://schemas.microsoft.com/office/drawing/2014/main" id="{7127D6F1-5157-664C-A6CD-119AF5A4D977}"/>
                </a:ext>
              </a:extLst>
            </p:cNvPr>
            <p:cNvSpPr/>
            <p:nvPr/>
          </p:nvSpPr>
          <p:spPr>
            <a:xfrm>
              <a:off x="6465116" y="1870170"/>
              <a:ext cx="1966472" cy="243135"/>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fr-FR" sz="2133" dirty="0" err="1">
                  <a:solidFill>
                    <a:srgbClr val="FFFFFF"/>
                  </a:solidFill>
                  <a:latin typeface="Avenir Book" panose="02000503020000020003" pitchFamily="2" charset="0"/>
                  <a:ea typeface="Futura Std Book" charset="0"/>
                  <a:cs typeface="Futura Std Book" charset="0"/>
                </a:rPr>
                <a:t>Regolarità</a:t>
              </a:r>
              <a:endParaRPr lang="fr-FR" sz="2133" dirty="0">
                <a:solidFill>
                  <a:srgbClr val="FFFFFF"/>
                </a:solidFill>
                <a:latin typeface="Avenir Book" panose="02000503020000020003" pitchFamily="2" charset="0"/>
                <a:ea typeface="Futura Std Book" charset="0"/>
                <a:cs typeface="Futura Std Book" charset="0"/>
              </a:endParaRPr>
            </a:p>
          </p:txBody>
        </p:sp>
      </p:grpSp>
      <p:pic>
        <p:nvPicPr>
          <p:cNvPr id="4" name="Immagine 3" descr="Immagine che contiene automobile, esterni, erba, scena&#10;&#10;Descrizione generata automaticamente">
            <a:extLst>
              <a:ext uri="{FF2B5EF4-FFF2-40B4-BE49-F238E27FC236}">
                <a16:creationId xmlns:a16="http://schemas.microsoft.com/office/drawing/2014/main" id="{6503E388-30DB-4CDB-A134-E99A46B4113D}"/>
              </a:ext>
            </a:extLst>
          </p:cNvPr>
          <p:cNvPicPr>
            <a:picLocks noChangeAspect="1"/>
          </p:cNvPicPr>
          <p:nvPr/>
        </p:nvPicPr>
        <p:blipFill rotWithShape="1">
          <a:blip r:embed="rId5"/>
          <a:srcRect b="6283"/>
          <a:stretch/>
        </p:blipFill>
        <p:spPr>
          <a:xfrm>
            <a:off x="8299763" y="1039109"/>
            <a:ext cx="3454324" cy="2427959"/>
          </a:xfrm>
          <a:prstGeom prst="rect">
            <a:avLst/>
          </a:prstGeom>
        </p:spPr>
      </p:pic>
      <p:sp>
        <p:nvSpPr>
          <p:cNvPr id="21" name="Parallélogramme 33">
            <a:extLst>
              <a:ext uri="{FF2B5EF4-FFF2-40B4-BE49-F238E27FC236}">
                <a16:creationId xmlns:a16="http://schemas.microsoft.com/office/drawing/2014/main" id="{7A406948-9504-4291-8449-50BB7219A6C2}"/>
              </a:ext>
            </a:extLst>
          </p:cNvPr>
          <p:cNvSpPr/>
          <p:nvPr/>
        </p:nvSpPr>
        <p:spPr>
          <a:xfrm>
            <a:off x="8457131" y="1028073"/>
            <a:ext cx="1830453" cy="426360"/>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fr-FR" sz="2133" dirty="0" err="1">
                <a:solidFill>
                  <a:srgbClr val="FFFFFF"/>
                </a:solidFill>
                <a:latin typeface="Avenir Book" panose="02000503020000020003" pitchFamily="2" charset="0"/>
                <a:ea typeface="Futura Std Book" charset="0"/>
                <a:cs typeface="Futura Std Book" charset="0"/>
              </a:rPr>
              <a:t>Circuito</a:t>
            </a:r>
            <a:endParaRPr lang="fr-FR" sz="2133" dirty="0">
              <a:solidFill>
                <a:srgbClr val="FFFFFF"/>
              </a:solidFill>
              <a:latin typeface="Avenir Book" panose="02000503020000020003" pitchFamily="2" charset="0"/>
              <a:ea typeface="Futura Std Book" charset="0"/>
              <a:cs typeface="Futura Std Book" charset="0"/>
            </a:endParaRPr>
          </a:p>
        </p:txBody>
      </p:sp>
      <p:pic>
        <p:nvPicPr>
          <p:cNvPr id="8" name="Immagine 7" descr="Immagine che contiene esterni, automobile&#10;&#10;Descrizione generata automaticamente">
            <a:extLst>
              <a:ext uri="{FF2B5EF4-FFF2-40B4-BE49-F238E27FC236}">
                <a16:creationId xmlns:a16="http://schemas.microsoft.com/office/drawing/2014/main" id="{E14FF2B9-CDA2-4FD1-A541-3185D481A5EB}"/>
              </a:ext>
            </a:extLst>
          </p:cNvPr>
          <p:cNvPicPr>
            <a:picLocks noChangeAspect="1"/>
          </p:cNvPicPr>
          <p:nvPr/>
        </p:nvPicPr>
        <p:blipFill>
          <a:blip r:embed="rId6"/>
          <a:stretch>
            <a:fillRect/>
          </a:stretch>
        </p:blipFill>
        <p:spPr>
          <a:xfrm>
            <a:off x="4804630" y="1046055"/>
            <a:ext cx="3310785" cy="2421012"/>
          </a:xfrm>
          <a:prstGeom prst="rect">
            <a:avLst/>
          </a:prstGeom>
        </p:spPr>
      </p:pic>
      <p:sp>
        <p:nvSpPr>
          <p:cNvPr id="26" name="Parallélogramme 36">
            <a:extLst>
              <a:ext uri="{FF2B5EF4-FFF2-40B4-BE49-F238E27FC236}">
                <a16:creationId xmlns:a16="http://schemas.microsoft.com/office/drawing/2014/main" id="{09B8FBC9-FCE8-4A94-B6DC-1FB83AE65F84}"/>
              </a:ext>
            </a:extLst>
          </p:cNvPr>
          <p:cNvSpPr/>
          <p:nvPr/>
        </p:nvSpPr>
        <p:spPr>
          <a:xfrm>
            <a:off x="5000221" y="3380268"/>
            <a:ext cx="2999555" cy="426360"/>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fr-FR" sz="1867" dirty="0" err="1">
                <a:solidFill>
                  <a:srgbClr val="FFFFFF"/>
                </a:solidFill>
                <a:latin typeface="Avenir Book" panose="02000503020000020003" pitchFamily="2" charset="0"/>
                <a:ea typeface="Futura Std Book" charset="0"/>
                <a:cs typeface="Futura Std Book" charset="0"/>
              </a:rPr>
              <a:t>Salita</a:t>
            </a:r>
            <a:endParaRPr lang="fr-FR" sz="1867" dirty="0">
              <a:solidFill>
                <a:srgbClr val="FFFFFF"/>
              </a:solidFill>
              <a:latin typeface="Avenir Book" panose="02000503020000020003" pitchFamily="2" charset="0"/>
              <a:ea typeface="Futura Std Book" charset="0"/>
              <a:cs typeface="Futura Std Book" charset="0"/>
            </a:endParaRPr>
          </a:p>
        </p:txBody>
      </p:sp>
      <p:pic>
        <p:nvPicPr>
          <p:cNvPr id="12" name="Immagine 11" descr="Immagine che contiene testo, esterni&#10;&#10;Descrizione generata automaticamente">
            <a:extLst>
              <a:ext uri="{FF2B5EF4-FFF2-40B4-BE49-F238E27FC236}">
                <a16:creationId xmlns:a16="http://schemas.microsoft.com/office/drawing/2014/main" id="{DA7CCDFF-6497-4095-824B-64E3D5E253ED}"/>
              </a:ext>
            </a:extLst>
          </p:cNvPr>
          <p:cNvPicPr>
            <a:picLocks noChangeAspect="1"/>
          </p:cNvPicPr>
          <p:nvPr/>
        </p:nvPicPr>
        <p:blipFill rotWithShape="1">
          <a:blip r:embed="rId7"/>
          <a:srcRect t="8780"/>
          <a:stretch/>
        </p:blipFill>
        <p:spPr>
          <a:xfrm>
            <a:off x="353878" y="1361883"/>
            <a:ext cx="3975884" cy="2244405"/>
          </a:xfrm>
          <a:prstGeom prst="rect">
            <a:avLst/>
          </a:prstGeom>
        </p:spPr>
      </p:pic>
      <p:sp>
        <p:nvSpPr>
          <p:cNvPr id="29" name="Parallélogramme 36">
            <a:extLst>
              <a:ext uri="{FF2B5EF4-FFF2-40B4-BE49-F238E27FC236}">
                <a16:creationId xmlns:a16="http://schemas.microsoft.com/office/drawing/2014/main" id="{65733ECE-709A-4C18-BDB9-2DA03B9FD4CD}"/>
              </a:ext>
            </a:extLst>
          </p:cNvPr>
          <p:cNvSpPr/>
          <p:nvPr/>
        </p:nvSpPr>
        <p:spPr>
          <a:xfrm>
            <a:off x="1581691" y="1080665"/>
            <a:ext cx="2881223" cy="373768"/>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fr-FR" sz="1867" dirty="0" err="1">
                <a:solidFill>
                  <a:srgbClr val="FFFFFF"/>
                </a:solidFill>
                <a:latin typeface="Avenir Book" panose="02000503020000020003" pitchFamily="2" charset="0"/>
                <a:ea typeface="Futura Std Book" charset="0"/>
                <a:cs typeface="Futura Std Book" charset="0"/>
              </a:rPr>
              <a:t>Rally</a:t>
            </a:r>
            <a:endParaRPr lang="fr-FR" sz="1867" dirty="0">
              <a:solidFill>
                <a:srgbClr val="FFFFFF"/>
              </a:solidFill>
              <a:latin typeface="Avenir Book" panose="02000503020000020003" pitchFamily="2" charset="0"/>
              <a:ea typeface="Futura Std Book" charset="0"/>
              <a:cs typeface="Futura Std Book" charset="0"/>
            </a:endParaRPr>
          </a:p>
        </p:txBody>
      </p:sp>
    </p:spTree>
    <p:extLst>
      <p:ext uri="{BB962C8B-B14F-4D97-AF65-F5344CB8AC3E}">
        <p14:creationId xmlns:p14="http://schemas.microsoft.com/office/powerpoint/2010/main" val="20484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9C753CC6-C647-BE4B-82E6-5B78DEFAEACA}" type="slidenum">
              <a:rPr lang="fr-FR">
                <a:solidFill>
                  <a:srgbClr val="FFFFFF"/>
                </a:solidFill>
              </a:rPr>
              <a:pPr defTabSz="914377">
                <a:defRPr/>
              </a:pPr>
              <a:t>100</a:t>
            </a:fld>
            <a:endParaRPr lang="fr-FR" dirty="0">
              <a:solidFill>
                <a:srgbClr val="FFFFFF"/>
              </a:solidFill>
            </a:endParaRPr>
          </a:p>
        </p:txBody>
      </p:sp>
      <p:sp>
        <p:nvSpPr>
          <p:cNvPr id="5" name="object 34">
            <a:extLst>
              <a:ext uri="{FF2B5EF4-FFF2-40B4-BE49-F238E27FC236}">
                <a16:creationId xmlns:a16="http://schemas.microsoft.com/office/drawing/2014/main" id="{2635DE0D-B7FD-CD4B-9DE1-F30F5B2C180B}"/>
              </a:ext>
            </a:extLst>
          </p:cNvPr>
          <p:cNvSpPr/>
          <p:nvPr/>
        </p:nvSpPr>
        <p:spPr>
          <a:xfrm>
            <a:off x="6484103" y="724689"/>
            <a:ext cx="5283200" cy="1586943"/>
          </a:xfrm>
          <a:prstGeom prst="rect">
            <a:avLst/>
          </a:prstGeom>
          <a:blipFill>
            <a:blip r:embed="rId3" cstate="print"/>
            <a:srcRect/>
            <a:stretch>
              <a:fillRect r="-13084"/>
            </a:stretch>
          </a:blipFill>
        </p:spPr>
        <p:txBody>
          <a:bodyPr wrap="square" lIns="0" tIns="0" rIns="0" bIns="0" rtlCol="0"/>
          <a:lstStyle/>
          <a:p>
            <a:pPr defTabSz="914377" eaLnBrk="0" fontAlgn="base" hangingPunct="0">
              <a:spcBef>
                <a:spcPct val="0"/>
              </a:spcBef>
              <a:spcAft>
                <a:spcPct val="0"/>
              </a:spcAft>
            </a:pPr>
            <a:endParaRPr sz="1733">
              <a:solidFill>
                <a:srgbClr val="002C5F"/>
              </a:solidFill>
              <a:latin typeface="Avenir Book" panose="02000503020000020003" pitchFamily="2" charset="0"/>
            </a:endParaRPr>
          </a:p>
        </p:txBody>
      </p:sp>
      <p:sp>
        <p:nvSpPr>
          <p:cNvPr id="10" name="Espace réservé du numéro de diapositive 2">
            <a:extLst>
              <a:ext uri="{FF2B5EF4-FFF2-40B4-BE49-F238E27FC236}">
                <a16:creationId xmlns:a16="http://schemas.microsoft.com/office/drawing/2014/main" id="{9171E7D2-B0AC-FD4E-B921-F0FC87343318}"/>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7" name="Rettangolo 6">
            <a:extLst>
              <a:ext uri="{FF2B5EF4-FFF2-40B4-BE49-F238E27FC236}">
                <a16:creationId xmlns:a16="http://schemas.microsoft.com/office/drawing/2014/main" id="{E5CF5E21-AF9A-B44F-8677-348D9B3851C8}"/>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8" name="Immagine 7">
            <a:extLst>
              <a:ext uri="{FF2B5EF4-FFF2-40B4-BE49-F238E27FC236}">
                <a16:creationId xmlns:a16="http://schemas.microsoft.com/office/drawing/2014/main" id="{DC9A27CA-02E7-3942-AD9F-B7C96665325B}"/>
              </a:ext>
            </a:extLst>
          </p:cNvPr>
          <p:cNvPicPr>
            <a:picLocks noChangeAspect="1"/>
          </p:cNvPicPr>
          <p:nvPr/>
        </p:nvPicPr>
        <p:blipFill>
          <a:blip r:embed="rId4"/>
          <a:stretch>
            <a:fillRect/>
          </a:stretch>
        </p:blipFill>
        <p:spPr>
          <a:xfrm>
            <a:off x="49209" y="6063360"/>
            <a:ext cx="801049" cy="677989"/>
          </a:xfrm>
          <a:prstGeom prst="rect">
            <a:avLst/>
          </a:prstGeom>
        </p:spPr>
      </p:pic>
      <p:sp>
        <p:nvSpPr>
          <p:cNvPr id="3" name="Sous-titre 2"/>
          <p:cNvSpPr>
            <a:spLocks noGrp="1"/>
          </p:cNvSpPr>
          <p:nvPr>
            <p:ph type="subTitle" idx="1"/>
          </p:nvPr>
        </p:nvSpPr>
        <p:spPr>
          <a:xfrm>
            <a:off x="973471" y="1380917"/>
            <a:ext cx="9073116" cy="4409440"/>
          </a:xfrm>
        </p:spPr>
        <p:txBody>
          <a:bodyPr/>
          <a:lstStyle/>
          <a:p>
            <a:r>
              <a:rPr lang="fr-FR" sz="3200" dirty="0">
                <a:latin typeface="Avenir Book" panose="02000503020000020003" pitchFamily="2" charset="0"/>
              </a:rPr>
              <a:t>COSA PORTARE CON SE’</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Mappa della località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Parte del piano di sicurezza inerente alla prova</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Qualsiasi informazione fornita dall'organizzatore, inclusi i pass di accesso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Dettagli  sui contatti del Capo prova/Capo posto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Fischietto e torcia</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Penna e carta / quaderno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Bevande (calde o fredde) - non alcoliche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Cibo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Licenza o accredito</a:t>
            </a:r>
            <a:endParaRPr lang="en-GB" altLang="fr-FR" sz="2133" dirty="0">
              <a:solidFill>
                <a:schemeClr val="bg1">
                  <a:lumMod val="20000"/>
                  <a:lumOff val="80000"/>
                </a:schemeClr>
              </a:solidFill>
              <a:latin typeface="Avenir Book" panose="02000503020000020003" pitchFamily="2" charset="0"/>
              <a:cs typeface="Aharoni" charset="0"/>
            </a:endParaRPr>
          </a:p>
        </p:txBody>
      </p:sp>
    </p:spTree>
    <p:extLst>
      <p:ext uri="{BB962C8B-B14F-4D97-AF65-F5344CB8AC3E}">
        <p14:creationId xmlns:p14="http://schemas.microsoft.com/office/powerpoint/2010/main" val="41268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BDBAB39E-5B27-DB4B-B5A6-B384782002BA}" type="slidenum">
              <a:rPr lang="fr-FR">
                <a:solidFill>
                  <a:srgbClr val="FFFFFF"/>
                </a:solidFill>
              </a:rPr>
              <a:pPr defTabSz="914377">
                <a:defRPr/>
              </a:pPr>
              <a:t>101</a:t>
            </a:fld>
            <a:endParaRPr lang="fr-FR" dirty="0">
              <a:solidFill>
                <a:srgbClr val="FFFFFF"/>
              </a:solidFill>
            </a:endParaRPr>
          </a:p>
        </p:txBody>
      </p:sp>
      <p:pic>
        <p:nvPicPr>
          <p:cNvPr id="5" name="Picture 2">
            <a:extLst>
              <a:ext uri="{FF2B5EF4-FFF2-40B4-BE49-F238E27FC236}">
                <a16:creationId xmlns:a16="http://schemas.microsoft.com/office/drawing/2014/main" id="{A7A6A9BA-E501-CD40-911D-0B4C88D1F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9862" y="487682"/>
            <a:ext cx="1872759" cy="5391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Espace réservé du numéro de diapositive 2">
            <a:extLst>
              <a:ext uri="{FF2B5EF4-FFF2-40B4-BE49-F238E27FC236}">
                <a16:creationId xmlns:a16="http://schemas.microsoft.com/office/drawing/2014/main" id="{1633CCEA-1269-1F40-95DD-9F3FC3E95870}"/>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4" name="Sous-titre 3"/>
          <p:cNvSpPr>
            <a:spLocks noGrp="1"/>
          </p:cNvSpPr>
          <p:nvPr>
            <p:ph type="subTitle" idx="1"/>
          </p:nvPr>
        </p:nvSpPr>
        <p:spPr>
          <a:xfrm>
            <a:off x="595499" y="1331515"/>
            <a:ext cx="8980932" cy="4547741"/>
          </a:xfrm>
        </p:spPr>
        <p:txBody>
          <a:bodyPr/>
          <a:lstStyle/>
          <a:p>
            <a:r>
              <a:rPr lang="fr-FR" sz="3200" dirty="0">
                <a:latin typeface="Avenir Book" panose="02000503020000020003" pitchFamily="2" charset="0"/>
              </a:rPr>
              <a:t>COSA </a:t>
            </a:r>
            <a:r>
              <a:rPr lang="fr-FR" sz="3200" dirty="0">
                <a:solidFill>
                  <a:schemeClr val="tx2"/>
                </a:solidFill>
                <a:latin typeface="Avenir Book" panose="02000503020000020003" pitchFamily="2" charset="0"/>
              </a:rPr>
              <a:t>INDOSSARE</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Indumenti protettivi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Cappello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Calzature robuste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Pantaloni lunghi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Cappotto e guanti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Occhiali da sole e crema solare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La tua tuta o una pettorina da commissario di percorso ad alta visibilità (arancione) </a:t>
            </a:r>
          </a:p>
          <a:p>
            <a:pPr marL="651894" indent="309015">
              <a:spcBef>
                <a:spcPts val="800"/>
              </a:spcBef>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Indumenti adatti per il clima.</a:t>
            </a:r>
            <a:endParaRPr lang="en-GB" altLang="fr-FR" sz="2400" dirty="0">
              <a:solidFill>
                <a:schemeClr val="bg1">
                  <a:lumMod val="20000"/>
                  <a:lumOff val="80000"/>
                </a:schemeClr>
              </a:solidFill>
              <a:latin typeface="Avenir Book" panose="02000503020000020003" pitchFamily="2" charset="0"/>
              <a:cs typeface="Aharoni" charset="0"/>
            </a:endParaRPr>
          </a:p>
        </p:txBody>
      </p:sp>
      <p:sp>
        <p:nvSpPr>
          <p:cNvPr id="7" name="Rettangolo 6">
            <a:extLst>
              <a:ext uri="{FF2B5EF4-FFF2-40B4-BE49-F238E27FC236}">
                <a16:creationId xmlns:a16="http://schemas.microsoft.com/office/drawing/2014/main" id="{8F3B8C2E-252A-104A-B60B-BB2AB83BE1E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9" name="Immagine 8">
            <a:extLst>
              <a:ext uri="{FF2B5EF4-FFF2-40B4-BE49-F238E27FC236}">
                <a16:creationId xmlns:a16="http://schemas.microsoft.com/office/drawing/2014/main" id="{B8E0AC16-3465-2744-A670-87670821FFFE}"/>
              </a:ext>
            </a:extLst>
          </p:cNvPr>
          <p:cNvPicPr>
            <a:picLocks noChangeAspect="1"/>
          </p:cNvPicPr>
          <p:nvPr/>
        </p:nvPicPr>
        <p:blipFill>
          <a:blip r:embed="rId4"/>
          <a:stretch>
            <a:fillRect/>
          </a:stretch>
        </p:blipFill>
        <p:spPr>
          <a:xfrm>
            <a:off x="49209" y="6063360"/>
            <a:ext cx="801049" cy="677989"/>
          </a:xfrm>
          <a:prstGeom prst="rect">
            <a:avLst/>
          </a:prstGeom>
        </p:spPr>
      </p:pic>
      <p:pic>
        <p:nvPicPr>
          <p:cNvPr id="6" name="Immagine 5">
            <a:extLst>
              <a:ext uri="{FF2B5EF4-FFF2-40B4-BE49-F238E27FC236}">
                <a16:creationId xmlns:a16="http://schemas.microsoft.com/office/drawing/2014/main" id="{242E5614-2018-43B4-A0D6-3941EDD2349C}"/>
              </a:ext>
            </a:extLst>
          </p:cNvPr>
          <p:cNvPicPr>
            <a:picLocks noChangeAspect="1"/>
          </p:cNvPicPr>
          <p:nvPr/>
        </p:nvPicPr>
        <p:blipFill>
          <a:blip r:embed="rId5"/>
          <a:stretch>
            <a:fillRect/>
          </a:stretch>
        </p:blipFill>
        <p:spPr>
          <a:xfrm>
            <a:off x="10388537" y="499808"/>
            <a:ext cx="797206" cy="942152"/>
          </a:xfrm>
          <a:prstGeom prst="rect">
            <a:avLst/>
          </a:prstGeom>
        </p:spPr>
      </p:pic>
    </p:spTree>
    <p:extLst>
      <p:ext uri="{BB962C8B-B14F-4D97-AF65-F5344CB8AC3E}">
        <p14:creationId xmlns:p14="http://schemas.microsoft.com/office/powerpoint/2010/main" val="4471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040C114E-B3C4-4221-BC70-A27CFC5FF539}"/>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5" imgW="421" imgH="423" progId="TCLayout.ActiveDocument.1">
                  <p:embed/>
                </p:oleObj>
              </mc:Choice>
              <mc:Fallback>
                <p:oleObj name="Diapositiva think-cell" r:id="rId5" imgW="421" imgH="423" progId="TCLayout.ActiveDocument.1">
                  <p:embed/>
                  <p:pic>
                    <p:nvPicPr>
                      <p:cNvPr id="4" name="Oggetto 3" hidden="1">
                        <a:extLst>
                          <a:ext uri="{FF2B5EF4-FFF2-40B4-BE49-F238E27FC236}">
                            <a16:creationId xmlns:a16="http://schemas.microsoft.com/office/drawing/2014/main" id="{040C114E-B3C4-4221-BC70-A27CFC5FF539}"/>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3" name="Rettangolo 2" hidden="1">
            <a:extLst>
              <a:ext uri="{FF2B5EF4-FFF2-40B4-BE49-F238E27FC236}">
                <a16:creationId xmlns:a16="http://schemas.microsoft.com/office/drawing/2014/main" id="{E550609F-1C32-4875-AACC-5E2AB7D0455C}"/>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eaLnBrk="0" fontAlgn="base" hangingPunct="0">
              <a:spcBef>
                <a:spcPct val="0"/>
              </a:spcBef>
              <a:spcAft>
                <a:spcPct val="0"/>
              </a:spcAft>
            </a:pPr>
            <a:endParaRPr lang="it-IT" sz="2667" dirty="0">
              <a:solidFill>
                <a:srgbClr val="BEBEBE"/>
              </a:solidFill>
              <a:latin typeface="Avenir Book" panose="02000503020000020003"/>
              <a:sym typeface="Avenir Book" panose="02000503020000020003"/>
            </a:endParaRPr>
          </a:p>
        </p:txBody>
      </p:sp>
      <p:sp>
        <p:nvSpPr>
          <p:cNvPr id="93185" name="Sous-titre 19"/>
          <p:cNvSpPr>
            <a:spLocks noGrp="1"/>
          </p:cNvSpPr>
          <p:nvPr>
            <p:ph type="subTitle" idx="1"/>
          </p:nvPr>
        </p:nvSpPr>
        <p:spPr bwMode="auto">
          <a:xfrm>
            <a:off x="563036" y="1222544"/>
            <a:ext cx="8981017" cy="677333"/>
          </a:xfrm>
        </p:spPr>
        <p:txBody>
          <a:bodyPr wrap="square" numCol="1" anchor="t" anchorCtr="0" compatLnSpc="1">
            <a:prstTxWarp prst="textNoShape">
              <a:avLst/>
            </a:prstTxWarp>
          </a:bodyPr>
          <a:lstStyle/>
          <a:p>
            <a:r>
              <a:rPr lang="fr-FR" altLang="fr-FR" sz="3200" dirty="0">
                <a:latin typeface="Avenir Book" panose="02000503020000020003" pitchFamily="2" charset="0"/>
              </a:rPr>
              <a:t> </a:t>
            </a:r>
            <a:r>
              <a:rPr lang="fr-FR" altLang="fr-FR" sz="3200" dirty="0">
                <a:solidFill>
                  <a:schemeClr val="tx2"/>
                </a:solidFill>
                <a:latin typeface="Avenir Book" panose="02000503020000020003" pitchFamily="2" charset="0"/>
              </a:rPr>
              <a:t>COMUNICAZIONI RADIO </a:t>
            </a:r>
            <a:r>
              <a:rPr lang="fr-FR" altLang="fr-FR" sz="3200" dirty="0">
                <a:latin typeface="Avenir Book" panose="02000503020000020003" pitchFamily="2" charset="0"/>
              </a:rPr>
              <a:t>nelle gare</a:t>
            </a:r>
            <a:endParaRPr lang="fr-FR" altLang="fr-FR" sz="3200" dirty="0">
              <a:solidFill>
                <a:schemeClr val="tx2"/>
              </a:solidFill>
              <a:latin typeface="Avenir Book" panose="02000503020000020003" pitchFamily="2" charset="0"/>
            </a:endParaRPr>
          </a:p>
        </p:txBody>
      </p:sp>
      <p:sp>
        <p:nvSpPr>
          <p:cNvPr id="93186" name="Titre 18"/>
          <p:cNvSpPr>
            <a:spLocks noGrp="1"/>
          </p:cNvSpPr>
          <p:nvPr>
            <p:ph type="title"/>
          </p:nvPr>
        </p:nvSpPr>
        <p:spPr>
          <a:xfrm>
            <a:off x="788034" y="1653003"/>
            <a:ext cx="9463199" cy="2444748"/>
          </a:xfrm>
        </p:spPr>
        <p:txBody>
          <a:bodyPr/>
          <a:lstStyle/>
          <a:p>
            <a:r>
              <a:rPr lang="it-IT" sz="2667" dirty="0"/>
              <a:t>Buoni collegamenti di comunicazione sono fondamentali per la realizzazione di un evento sicuro ed efficiente. </a:t>
            </a:r>
            <a:br>
              <a:rPr lang="it-IT" sz="1467" dirty="0"/>
            </a:br>
            <a:r>
              <a:rPr lang="it-IT" sz="2667" dirty="0"/>
              <a:t>Postazioni e veicoli di soccorso devono essere in grado di comunicare con la Direzione Gara, preferibilmente via radio.</a:t>
            </a:r>
            <a:endParaRPr lang="fr-FR" altLang="fr-FR" sz="2400" dirty="0"/>
          </a:p>
        </p:txBody>
      </p:sp>
      <p:pic>
        <p:nvPicPr>
          <p:cNvPr id="93188" name="Imag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822097" y="372878"/>
            <a:ext cx="2205996" cy="433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a:xfrm>
            <a:off x="8879417" y="6280154"/>
            <a:ext cx="2743200" cy="366183"/>
          </a:xfrm>
        </p:spPr>
        <p:txBody>
          <a:bodyPr/>
          <a:lstStyle/>
          <a:p>
            <a:pPr defTabSz="914377">
              <a:defRPr/>
            </a:pPr>
            <a:fld id="{7C4C157E-805B-7941-9CE7-068564BACE7F}" type="slidenum">
              <a:rPr lang="fr-FR">
                <a:solidFill>
                  <a:srgbClr val="FFFFFF"/>
                </a:solidFill>
              </a:rPr>
              <a:pPr defTabSz="914377">
                <a:defRPr/>
              </a:pPr>
              <a:t>102</a:t>
            </a:fld>
            <a:endParaRPr lang="fr-FR" dirty="0">
              <a:solidFill>
                <a:srgbClr val="FFFFFF"/>
              </a:solidFill>
            </a:endParaRPr>
          </a:p>
        </p:txBody>
      </p:sp>
      <p:sp>
        <p:nvSpPr>
          <p:cNvPr id="8" name="Espace réservé du numéro de diapositive 2">
            <a:extLst>
              <a:ext uri="{FF2B5EF4-FFF2-40B4-BE49-F238E27FC236}">
                <a16:creationId xmlns:a16="http://schemas.microsoft.com/office/drawing/2014/main" id="{D56DE291-6BEB-D247-A49B-21233789A2A0}"/>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5.c</a:t>
            </a:r>
          </a:p>
        </p:txBody>
      </p:sp>
      <p:sp>
        <p:nvSpPr>
          <p:cNvPr id="10" name="Rettangolo 9">
            <a:extLst>
              <a:ext uri="{FF2B5EF4-FFF2-40B4-BE49-F238E27FC236}">
                <a16:creationId xmlns:a16="http://schemas.microsoft.com/office/drawing/2014/main" id="{3CE75CAA-4E0C-F742-B6D3-C8C7A680D223}"/>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1" name="Immagine 10">
            <a:extLst>
              <a:ext uri="{FF2B5EF4-FFF2-40B4-BE49-F238E27FC236}">
                <a16:creationId xmlns:a16="http://schemas.microsoft.com/office/drawing/2014/main" id="{5F7BC1BD-AA4D-EA47-A718-A377962B49A0}"/>
              </a:ext>
            </a:extLst>
          </p:cNvPr>
          <p:cNvPicPr>
            <a:picLocks noChangeAspect="1"/>
          </p:cNvPicPr>
          <p:nvPr/>
        </p:nvPicPr>
        <p:blipFill>
          <a:blip r:embed="rId8"/>
          <a:stretch>
            <a:fillRect/>
          </a:stretch>
        </p:blipFill>
        <p:spPr>
          <a:xfrm>
            <a:off x="49209" y="6063360"/>
            <a:ext cx="801049" cy="677989"/>
          </a:xfrm>
          <a:prstGeom prst="rect">
            <a:avLst/>
          </a:prstGeom>
        </p:spPr>
      </p:pic>
      <p:sp>
        <p:nvSpPr>
          <p:cNvPr id="12" name="Titre 18">
            <a:extLst>
              <a:ext uri="{FF2B5EF4-FFF2-40B4-BE49-F238E27FC236}">
                <a16:creationId xmlns:a16="http://schemas.microsoft.com/office/drawing/2014/main" id="{BDF3D917-646C-4021-895D-C1B90C303F9E}"/>
              </a:ext>
            </a:extLst>
          </p:cNvPr>
          <p:cNvSpPr txBox="1">
            <a:spLocks/>
          </p:cNvSpPr>
          <p:nvPr/>
        </p:nvSpPr>
        <p:spPr bwMode="auto">
          <a:xfrm>
            <a:off x="1594745" y="3563313"/>
            <a:ext cx="8981017" cy="283184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Autofit/>
          </a:bodyPr>
          <a:lstStyle>
            <a:lvl1pPr algn="l" defTabSz="685776" rtl="0" fontAlgn="base">
              <a:lnSpc>
                <a:spcPct val="100000"/>
              </a:lnSpc>
              <a:spcBef>
                <a:spcPct val="0"/>
              </a:spcBef>
              <a:spcAft>
                <a:spcPct val="0"/>
              </a:spcAft>
              <a:defRPr sz="1400" b="0" i="0" kern="1200">
                <a:solidFill>
                  <a:schemeClr val="accent1"/>
                </a:solidFill>
                <a:latin typeface="Avenir Book" panose="02000503020000020003" pitchFamily="2" charset="0"/>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eaLnBrk="0" hangingPunct="0"/>
            <a:r>
              <a:rPr lang="it-IT" sz="1867" b="1" dirty="0">
                <a:solidFill>
                  <a:srgbClr val="FF0000"/>
                </a:solidFill>
              </a:rPr>
              <a:t>COME EFFETTUARE UNA COMUNICAZIONE RADIO:</a:t>
            </a:r>
          </a:p>
          <a:p>
            <a:pPr marL="380990" indent="-380990" defTabSz="914345" eaLnBrk="0" hangingPunct="0">
              <a:buFont typeface="Arial" panose="020B0604020202020204" pitchFamily="34" charset="0"/>
              <a:buChar char="•"/>
            </a:pPr>
            <a:r>
              <a:rPr lang="it-IT" sz="1867" b="1" dirty="0">
                <a:solidFill>
                  <a:srgbClr val="FFFFFF"/>
                </a:solidFill>
              </a:rPr>
              <a:t>A CHI VUOI DIRLO? </a:t>
            </a:r>
            <a:endParaRPr lang="it-IT" sz="1867" dirty="0">
              <a:solidFill>
                <a:srgbClr val="FFFFFF"/>
              </a:solidFill>
            </a:endParaRPr>
          </a:p>
          <a:p>
            <a:pPr marL="380990" indent="-380990" defTabSz="914345" eaLnBrk="0" hangingPunct="0">
              <a:buFont typeface="Arial" panose="020B0604020202020204" pitchFamily="34" charset="0"/>
              <a:buChar char="•"/>
            </a:pPr>
            <a:r>
              <a:rPr lang="it-IT" sz="1867" b="1" dirty="0">
                <a:solidFill>
                  <a:srgbClr val="FFFFFF"/>
                </a:solidFill>
              </a:rPr>
              <a:t>CHI SEI? </a:t>
            </a:r>
            <a:endParaRPr lang="it-IT" sz="1867" dirty="0">
              <a:solidFill>
                <a:srgbClr val="FFFFFF"/>
              </a:solidFill>
            </a:endParaRPr>
          </a:p>
          <a:p>
            <a:pPr marL="380990" indent="-380990" defTabSz="914345" eaLnBrk="0" hangingPunct="0">
              <a:buFont typeface="Arial" panose="020B0604020202020204" pitchFamily="34" charset="0"/>
              <a:buChar char="•"/>
            </a:pPr>
            <a:r>
              <a:rPr lang="it-IT" sz="1867" b="1" dirty="0">
                <a:solidFill>
                  <a:srgbClr val="FFFFFF"/>
                </a:solidFill>
              </a:rPr>
              <a:t>COS’E’ SUCCESSO? </a:t>
            </a:r>
            <a:endParaRPr lang="it-IT" sz="1867" dirty="0">
              <a:solidFill>
                <a:srgbClr val="FFFFFF"/>
              </a:solidFill>
            </a:endParaRPr>
          </a:p>
          <a:p>
            <a:pPr marL="380990" indent="-380990" defTabSz="914345" eaLnBrk="0" hangingPunct="0">
              <a:buFont typeface="Arial" panose="020B0604020202020204" pitchFamily="34" charset="0"/>
              <a:buChar char="•"/>
            </a:pPr>
            <a:r>
              <a:rPr lang="it-IT" sz="1867" b="1" dirty="0">
                <a:solidFill>
                  <a:srgbClr val="FFFFFF"/>
                </a:solidFill>
              </a:rPr>
              <a:t>DOV’E’ SUCCESSO? </a:t>
            </a:r>
            <a:endParaRPr lang="it-IT" sz="1867" dirty="0">
              <a:solidFill>
                <a:srgbClr val="FFFFFF"/>
              </a:solidFill>
            </a:endParaRPr>
          </a:p>
          <a:p>
            <a:pPr marL="380990" indent="-380990" defTabSz="914345" eaLnBrk="0" hangingPunct="0">
              <a:buFont typeface="Arial" panose="020B0604020202020204" pitchFamily="34" charset="0"/>
              <a:buChar char="•"/>
            </a:pPr>
            <a:r>
              <a:rPr lang="it-IT" sz="1867" b="1" dirty="0">
                <a:solidFill>
                  <a:srgbClr val="FFFFFF"/>
                </a:solidFill>
              </a:rPr>
              <a:t>CHI NE È COINVOLTO? </a:t>
            </a:r>
            <a:endParaRPr lang="it-IT" sz="1867" dirty="0">
              <a:solidFill>
                <a:srgbClr val="FFFFFF"/>
              </a:solidFill>
            </a:endParaRPr>
          </a:p>
          <a:p>
            <a:pPr marL="380990" indent="-380990" defTabSz="914345" eaLnBrk="0" hangingPunct="0">
              <a:buFont typeface="Arial" panose="020B0604020202020204" pitchFamily="34" charset="0"/>
              <a:buChar char="•"/>
            </a:pPr>
            <a:r>
              <a:rPr lang="it-IT" sz="1867" b="1" dirty="0">
                <a:solidFill>
                  <a:srgbClr val="FFFFFF"/>
                </a:solidFill>
              </a:rPr>
              <a:t>CHIAREZZA-SINTESI-PERENTORIETA’-INEQUIVOCABILITA’-SPERSONALIZZAZIONE</a:t>
            </a:r>
          </a:p>
          <a:p>
            <a:pPr marL="380990" indent="-380990" defTabSz="914345" eaLnBrk="0" hangingPunct="0">
              <a:buFont typeface="Arial" panose="020B0604020202020204" pitchFamily="34" charset="0"/>
              <a:buChar char="•"/>
            </a:pPr>
            <a:r>
              <a:rPr lang="it-IT" sz="1867" b="1" dirty="0">
                <a:solidFill>
                  <a:srgbClr val="FFFFFF"/>
                </a:solidFill>
              </a:rPr>
              <a:t>SE HAI DEI DUBBI IN MERITO, RICORDATI SEMPRE DI CHIEDERE CONFERMA DELLA ESATTA RICEZIONE DEL MESSAGGIO </a:t>
            </a:r>
            <a:endParaRPr lang="fr-FR" altLang="fr-FR" sz="2400" dirty="0">
              <a:solidFill>
                <a:srgbClr val="FFFFFF"/>
              </a:solidFill>
            </a:endParaRPr>
          </a:p>
        </p:txBody>
      </p:sp>
    </p:spTree>
    <p:extLst>
      <p:ext uri="{BB962C8B-B14F-4D97-AF65-F5344CB8AC3E}">
        <p14:creationId xmlns:p14="http://schemas.microsoft.com/office/powerpoint/2010/main" val="23879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Sous-titre 19"/>
          <p:cNvSpPr>
            <a:spLocks noGrp="1"/>
          </p:cNvSpPr>
          <p:nvPr>
            <p:ph type="subTitle" idx="1"/>
          </p:nvPr>
        </p:nvSpPr>
        <p:spPr bwMode="auto">
          <a:xfrm>
            <a:off x="562102" y="1636811"/>
            <a:ext cx="11067799" cy="1666828"/>
          </a:xfrm>
        </p:spPr>
        <p:txBody>
          <a:bodyPr wrap="square" numCol="1" anchor="t" anchorCtr="0" compatLnSpc="1">
            <a:prstTxWarp prst="textNoShape">
              <a:avLst/>
            </a:prstTxWarp>
          </a:bodyPr>
          <a:lstStyle/>
          <a:p>
            <a:pPr marL="380990" indent="-380990">
              <a:buClr>
                <a:srgbClr val="00B0F0"/>
              </a:buClr>
              <a:buFont typeface="Wingdings" pitchFamily="2" charset="2"/>
              <a:buChar char="§"/>
            </a:pPr>
            <a:r>
              <a:rPr lang="fr-FR" altLang="fr-FR" sz="2667" dirty="0">
                <a:latin typeface="Avenir Book" panose="02000503020000020003" pitchFamily="2" charset="0"/>
              </a:rPr>
              <a:t>Le </a:t>
            </a:r>
            <a:r>
              <a:rPr lang="fr-FR" altLang="fr-FR" sz="2667" dirty="0" err="1">
                <a:latin typeface="Avenir Book" panose="02000503020000020003" pitchFamily="2" charset="0"/>
              </a:rPr>
              <a:t>comunicazioni</a:t>
            </a:r>
            <a:r>
              <a:rPr lang="fr-FR" altLang="fr-FR" sz="2667" dirty="0">
                <a:latin typeface="Avenir Book" panose="02000503020000020003" pitchFamily="2" charset="0"/>
              </a:rPr>
              <a:t>, se </a:t>
            </a:r>
            <a:r>
              <a:rPr lang="fr-FR" altLang="fr-FR" sz="2667" dirty="0" err="1">
                <a:latin typeface="Avenir Book" panose="02000503020000020003" pitchFamily="2" charset="0"/>
              </a:rPr>
              <a:t>richieste</a:t>
            </a:r>
            <a:r>
              <a:rPr lang="fr-FR" altLang="fr-FR" sz="2667" dirty="0">
                <a:latin typeface="Avenir Book" panose="02000503020000020003" pitchFamily="2" charset="0"/>
              </a:rPr>
              <a:t>, </a:t>
            </a:r>
            <a:r>
              <a:rPr lang="fr-FR" altLang="fr-FR" sz="2667" dirty="0" err="1">
                <a:latin typeface="Avenir Book" panose="02000503020000020003" pitchFamily="2" charset="0"/>
              </a:rPr>
              <a:t>vengono</a:t>
            </a:r>
            <a:r>
              <a:rPr lang="fr-FR" altLang="fr-FR" sz="2667" dirty="0">
                <a:latin typeface="Avenir Book" panose="02000503020000020003" pitchFamily="2" charset="0"/>
              </a:rPr>
              <a:t> diffuse </a:t>
            </a:r>
            <a:r>
              <a:rPr lang="fr-FR" altLang="fr-FR" sz="2667" dirty="0" err="1">
                <a:latin typeface="Avenir Book" panose="02000503020000020003" pitchFamily="2" charset="0"/>
              </a:rPr>
              <a:t>tramite</a:t>
            </a:r>
            <a:r>
              <a:rPr lang="fr-FR" altLang="fr-FR" sz="2667" dirty="0">
                <a:latin typeface="Avenir Book" panose="02000503020000020003" pitchFamily="2" charset="0"/>
              </a:rPr>
              <a:t> la </a:t>
            </a:r>
            <a:r>
              <a:rPr lang="fr-FR" altLang="fr-FR" sz="2667" dirty="0" err="1">
                <a:latin typeface="Avenir Book" panose="02000503020000020003" pitchFamily="2" charset="0"/>
              </a:rPr>
              <a:t>Direzione</a:t>
            </a:r>
            <a:r>
              <a:rPr lang="fr-FR" altLang="fr-FR" sz="2667" dirty="0">
                <a:latin typeface="Avenir Book" panose="02000503020000020003" pitchFamily="2" charset="0"/>
              </a:rPr>
              <a:t> di gara</a:t>
            </a:r>
          </a:p>
          <a:p>
            <a:pPr marL="380990" indent="-380990">
              <a:buClr>
                <a:srgbClr val="00B0F0"/>
              </a:buClr>
              <a:buFont typeface="Wingdings" pitchFamily="2" charset="2"/>
              <a:buChar char="§"/>
            </a:pPr>
            <a:r>
              <a:rPr lang="fr-FR" altLang="fr-FR" sz="2667" dirty="0">
                <a:latin typeface="Avenir Book" panose="02000503020000020003" pitchFamily="2" charset="0"/>
              </a:rPr>
              <a:t>Il </a:t>
            </a:r>
            <a:r>
              <a:rPr lang="fr-FR" altLang="fr-FR" sz="2667" dirty="0" err="1">
                <a:latin typeface="Avenir Book" panose="02000503020000020003" pitchFamily="2" charset="0"/>
              </a:rPr>
              <a:t>commissario</a:t>
            </a:r>
            <a:r>
              <a:rPr lang="fr-FR" altLang="fr-FR" sz="2667" dirty="0">
                <a:latin typeface="Avenir Book" panose="02000503020000020003" pitchFamily="2" charset="0"/>
              </a:rPr>
              <a:t> di </a:t>
            </a:r>
            <a:r>
              <a:rPr lang="fr-FR" altLang="fr-FR" sz="2667" dirty="0" err="1">
                <a:latin typeface="Avenir Book" panose="02000503020000020003" pitchFamily="2" charset="0"/>
              </a:rPr>
              <a:t>percorso</a:t>
            </a:r>
            <a:r>
              <a:rPr lang="fr-FR" altLang="fr-FR" sz="2667" dirty="0">
                <a:latin typeface="Avenir Book" panose="02000503020000020003" pitchFamily="2" charset="0"/>
              </a:rPr>
              <a:t> </a:t>
            </a:r>
            <a:r>
              <a:rPr lang="fr-FR" altLang="fr-FR" sz="2667" dirty="0" err="1">
                <a:latin typeface="Avenir Book" panose="02000503020000020003" pitchFamily="2" charset="0"/>
              </a:rPr>
              <a:t>deve</a:t>
            </a:r>
            <a:r>
              <a:rPr lang="fr-FR" altLang="fr-FR" sz="2667" dirty="0">
                <a:latin typeface="Avenir Book" panose="02000503020000020003" pitchFamily="2" charset="0"/>
              </a:rPr>
              <a:t> </a:t>
            </a:r>
            <a:r>
              <a:rPr lang="fr-FR" altLang="fr-FR" sz="2667" dirty="0" err="1">
                <a:latin typeface="Avenir Book" panose="02000503020000020003" pitchFamily="2" charset="0"/>
              </a:rPr>
              <a:t>essere</a:t>
            </a:r>
            <a:r>
              <a:rPr lang="fr-FR" altLang="fr-FR" sz="2667" dirty="0">
                <a:latin typeface="Avenir Book" panose="02000503020000020003" pitchFamily="2" charset="0"/>
              </a:rPr>
              <a:t> sempre in </a:t>
            </a:r>
            <a:r>
              <a:rPr lang="fr-FR" altLang="fr-FR" sz="2667" dirty="0" err="1">
                <a:latin typeface="Avenir Book" panose="02000503020000020003" pitchFamily="2" charset="0"/>
              </a:rPr>
              <a:t>grado</a:t>
            </a:r>
            <a:r>
              <a:rPr lang="fr-FR" altLang="fr-FR" sz="2667" dirty="0">
                <a:latin typeface="Avenir Book" panose="02000503020000020003" pitchFamily="2" charset="0"/>
              </a:rPr>
              <a:t> di </a:t>
            </a:r>
            <a:r>
              <a:rPr lang="fr-FR" altLang="fr-FR" sz="2667" dirty="0" err="1">
                <a:latin typeface="Avenir Book" panose="02000503020000020003" pitchFamily="2" charset="0"/>
              </a:rPr>
              <a:t>contattare</a:t>
            </a:r>
            <a:r>
              <a:rPr lang="fr-FR" altLang="fr-FR" sz="2667" dirty="0">
                <a:latin typeface="Avenir Book" panose="02000503020000020003" pitchFamily="2" charset="0"/>
              </a:rPr>
              <a:t> il Capo </a:t>
            </a:r>
            <a:r>
              <a:rPr lang="fr-FR" altLang="fr-FR" sz="2667" dirty="0" err="1">
                <a:latin typeface="Avenir Book" panose="02000503020000020003" pitchFamily="2" charset="0"/>
              </a:rPr>
              <a:t>prova</a:t>
            </a:r>
            <a:r>
              <a:rPr lang="fr-FR" altLang="fr-FR" sz="2667" dirty="0">
                <a:latin typeface="Avenir Book" panose="02000503020000020003" pitchFamily="2" charset="0"/>
              </a:rPr>
              <a:t> e il </a:t>
            </a:r>
            <a:r>
              <a:rPr lang="fr-FR" altLang="fr-FR" sz="2667" dirty="0" err="1">
                <a:latin typeface="Avenir Book" panose="02000503020000020003" pitchFamily="2" charset="0"/>
              </a:rPr>
              <a:t>responsabile</a:t>
            </a:r>
            <a:r>
              <a:rPr lang="fr-FR" altLang="fr-FR" sz="2667" dirty="0">
                <a:latin typeface="Avenir Book" panose="02000503020000020003" pitchFamily="2" charset="0"/>
              </a:rPr>
              <a:t> delle </a:t>
            </a:r>
            <a:r>
              <a:rPr lang="fr-FR" altLang="fr-FR" sz="2667" dirty="0" err="1">
                <a:latin typeface="Avenir Book" panose="02000503020000020003" pitchFamily="2" charset="0"/>
              </a:rPr>
              <a:t>comunicazioni</a:t>
            </a:r>
            <a:r>
              <a:rPr lang="fr-FR" altLang="fr-FR" sz="2667" dirty="0">
                <a:latin typeface="Avenir Book" panose="02000503020000020003" pitchFamily="2" charset="0"/>
              </a:rPr>
              <a:t> in </a:t>
            </a:r>
            <a:r>
              <a:rPr lang="fr-FR" altLang="fr-FR" sz="2667" dirty="0" err="1">
                <a:latin typeface="Avenir Book" panose="02000503020000020003" pitchFamily="2" charset="0"/>
              </a:rPr>
              <a:t>Direzione</a:t>
            </a:r>
            <a:r>
              <a:rPr lang="fr-FR" altLang="fr-FR" sz="2667" dirty="0">
                <a:latin typeface="Avenir Book" panose="02000503020000020003" pitchFamily="2" charset="0"/>
              </a:rPr>
              <a:t> di gara</a:t>
            </a:r>
          </a:p>
        </p:txBody>
      </p:sp>
      <p:sp>
        <p:nvSpPr>
          <p:cNvPr id="2" name="Espace réservé du numéro de diapositive 1"/>
          <p:cNvSpPr>
            <a:spLocks noGrp="1"/>
          </p:cNvSpPr>
          <p:nvPr>
            <p:ph type="sldNum" sz="quarter" idx="10"/>
          </p:nvPr>
        </p:nvSpPr>
        <p:spPr>
          <a:xfrm>
            <a:off x="8879417" y="6280154"/>
            <a:ext cx="2743200" cy="366183"/>
          </a:xfrm>
        </p:spPr>
        <p:txBody>
          <a:bodyPr/>
          <a:lstStyle/>
          <a:p>
            <a:pPr defTabSz="914377">
              <a:defRPr/>
            </a:pPr>
            <a:fld id="{7C4C157E-805B-7941-9CE7-068564BACE7F}" type="slidenum">
              <a:rPr lang="fr-FR">
                <a:solidFill>
                  <a:srgbClr val="FFFFFF"/>
                </a:solidFill>
              </a:rPr>
              <a:pPr defTabSz="914377">
                <a:defRPr/>
              </a:pPr>
              <a:t>103</a:t>
            </a:fld>
            <a:endParaRPr lang="fr-FR" dirty="0">
              <a:solidFill>
                <a:srgbClr val="FFFFFF"/>
              </a:solidFill>
            </a:endParaRPr>
          </a:p>
        </p:txBody>
      </p:sp>
      <p:sp>
        <p:nvSpPr>
          <p:cNvPr id="8" name="Espace réservé du numéro de diapositive 2">
            <a:extLst>
              <a:ext uri="{FF2B5EF4-FFF2-40B4-BE49-F238E27FC236}">
                <a16:creationId xmlns:a16="http://schemas.microsoft.com/office/drawing/2014/main" id="{A09EEC39-C885-8A40-8E88-1178EDBCAB4E}"/>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5.c</a:t>
            </a:r>
          </a:p>
        </p:txBody>
      </p:sp>
      <p:sp>
        <p:nvSpPr>
          <p:cNvPr id="11" name="Rettangolo 10">
            <a:extLst>
              <a:ext uri="{FF2B5EF4-FFF2-40B4-BE49-F238E27FC236}">
                <a16:creationId xmlns:a16="http://schemas.microsoft.com/office/drawing/2014/main" id="{377F3BD1-042D-5342-A191-808C46A6913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2" name="Immagine 11">
            <a:extLst>
              <a:ext uri="{FF2B5EF4-FFF2-40B4-BE49-F238E27FC236}">
                <a16:creationId xmlns:a16="http://schemas.microsoft.com/office/drawing/2014/main" id="{413D160F-CBE1-D443-A0FC-B67974E626EA}"/>
              </a:ext>
            </a:extLst>
          </p:cNvPr>
          <p:cNvPicPr>
            <a:picLocks noChangeAspect="1"/>
          </p:cNvPicPr>
          <p:nvPr/>
        </p:nvPicPr>
        <p:blipFill>
          <a:blip r:embed="rId3"/>
          <a:stretch>
            <a:fillRect/>
          </a:stretch>
        </p:blipFill>
        <p:spPr>
          <a:xfrm>
            <a:off x="49209" y="6063360"/>
            <a:ext cx="801049" cy="677989"/>
          </a:xfrm>
          <a:prstGeom prst="rect">
            <a:avLst/>
          </a:prstGeom>
        </p:spPr>
      </p:pic>
      <p:sp>
        <p:nvSpPr>
          <p:cNvPr id="10" name="Sous-titre 19">
            <a:extLst>
              <a:ext uri="{FF2B5EF4-FFF2-40B4-BE49-F238E27FC236}">
                <a16:creationId xmlns:a16="http://schemas.microsoft.com/office/drawing/2014/main" id="{E63E8807-EE3A-4759-A54B-240CA8DE0C87}"/>
              </a:ext>
            </a:extLst>
          </p:cNvPr>
          <p:cNvSpPr txBox="1">
            <a:spLocks/>
          </p:cNvSpPr>
          <p:nvPr/>
        </p:nvSpPr>
        <p:spPr bwMode="auto">
          <a:xfrm>
            <a:off x="1605491" y="331144"/>
            <a:ext cx="8981017" cy="677333"/>
          </a:xfrm>
          <a:prstGeom prst="rect">
            <a:avLst/>
          </a:prstGeom>
        </p:spPr>
        <p:txBody>
          <a:bodyPr vert="horz" wrap="square" lIns="121920" tIns="60960" rIns="121920" bIns="60960" numCol="1" rtlCol="0" anchor="t" anchorCtr="0" compatLnSpc="1">
            <a:prstTxWarp prst="textNoShape">
              <a:avLst/>
            </a:prstTxWarp>
            <a:noAutofit/>
          </a:bodyPr>
          <a:lstStyle>
            <a:lvl1pPr marL="0" indent="0" algn="l" defTabSz="685776" rtl="0" fontAlgn="base">
              <a:lnSpc>
                <a:spcPct val="90000"/>
              </a:lnSpc>
              <a:spcBef>
                <a:spcPts val="751"/>
              </a:spcBef>
              <a:spcAft>
                <a:spcPct val="0"/>
              </a:spcAft>
              <a:buFont typeface="Arial" charset="0"/>
              <a:buNone/>
              <a:defRPr sz="3200" b="0" i="0" kern="1200">
                <a:solidFill>
                  <a:schemeClr val="accent1"/>
                </a:solidFill>
                <a:latin typeface="+mj-lt"/>
                <a:ea typeface="Futura Std Light" charset="0"/>
                <a:cs typeface="Futura Std Light" charset="0"/>
              </a:defRPr>
            </a:lvl1pPr>
            <a:lvl2pPr marL="342887" indent="0" algn="ctr" defTabSz="685776" rtl="0" fontAlgn="base">
              <a:lnSpc>
                <a:spcPct val="90000"/>
              </a:lnSpc>
              <a:spcBef>
                <a:spcPts val="375"/>
              </a:spcBef>
              <a:spcAft>
                <a:spcPct val="0"/>
              </a:spcAft>
              <a:buFont typeface="Arial" charset="0"/>
              <a:buNone/>
              <a:defRPr sz="1500" b="0" i="0" kern="1200">
                <a:solidFill>
                  <a:schemeClr val="tx1"/>
                </a:solidFill>
                <a:latin typeface="Avenir Book" panose="02000503020000020003" pitchFamily="2" charset="0"/>
                <a:ea typeface="+mn-ea"/>
                <a:cs typeface="+mn-cs"/>
              </a:defRPr>
            </a:lvl2pPr>
            <a:lvl3pPr marL="685776" indent="0" algn="ctr" defTabSz="685776" rtl="0" fontAlgn="base">
              <a:lnSpc>
                <a:spcPct val="90000"/>
              </a:lnSpc>
              <a:spcBef>
                <a:spcPts val="375"/>
              </a:spcBef>
              <a:spcAft>
                <a:spcPct val="0"/>
              </a:spcAft>
              <a:buFont typeface="Arial" charset="0"/>
              <a:buNone/>
              <a:defRPr sz="1351" b="0" i="0" kern="1200">
                <a:solidFill>
                  <a:schemeClr val="tx1"/>
                </a:solidFill>
                <a:latin typeface="Avenir Book" panose="02000503020000020003" pitchFamily="2" charset="0"/>
                <a:ea typeface="+mn-ea"/>
                <a:cs typeface="+mn-cs"/>
              </a:defRPr>
            </a:lvl3pPr>
            <a:lvl4pPr marL="1028664" indent="0" algn="ctr" defTabSz="685776" rtl="0" fontAlgn="base">
              <a:lnSpc>
                <a:spcPct val="90000"/>
              </a:lnSpc>
              <a:spcBef>
                <a:spcPts val="375"/>
              </a:spcBef>
              <a:spcAft>
                <a:spcPct val="0"/>
              </a:spcAft>
              <a:buFont typeface="Arial" charset="0"/>
              <a:buNone/>
              <a:defRPr sz="1200" b="0" i="0" kern="1200">
                <a:solidFill>
                  <a:schemeClr val="tx1"/>
                </a:solidFill>
                <a:latin typeface="Avenir Book" panose="02000503020000020003" pitchFamily="2" charset="0"/>
                <a:ea typeface="+mn-ea"/>
                <a:cs typeface="+mn-cs"/>
              </a:defRPr>
            </a:lvl4pPr>
            <a:lvl5pPr marL="1371552" indent="0" algn="ctr" defTabSz="685776" rtl="0" fontAlgn="base">
              <a:lnSpc>
                <a:spcPct val="90000"/>
              </a:lnSpc>
              <a:spcBef>
                <a:spcPts val="375"/>
              </a:spcBef>
              <a:spcAft>
                <a:spcPct val="0"/>
              </a:spcAft>
              <a:buFont typeface="Arial" charset="0"/>
              <a:buNone/>
              <a:defRPr sz="1200" b="0" i="0" kern="1200">
                <a:solidFill>
                  <a:schemeClr val="tx1"/>
                </a:solidFill>
                <a:latin typeface="Avenir Book" panose="02000503020000020003" pitchFamily="2" charset="0"/>
                <a:ea typeface="+mn-ea"/>
                <a:cs typeface="+mn-cs"/>
              </a:defRPr>
            </a:lvl5pPr>
            <a:lvl6pPr marL="1714440" indent="0" algn="ctr" defTabSz="68577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28" indent="0" algn="ctr" defTabSz="68577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16" indent="0" algn="ctr" defTabSz="68577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04" indent="0" algn="ctr" defTabSz="68577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45">
              <a:spcBef>
                <a:spcPts val="1001"/>
              </a:spcBef>
            </a:pPr>
            <a:r>
              <a:rPr lang="fr-FR" altLang="fr-FR" sz="3600" b="1" dirty="0">
                <a:solidFill>
                  <a:srgbClr val="FFFFFF"/>
                </a:solidFill>
                <a:latin typeface="Avenir Book" panose="02000503020000020003" pitchFamily="2" charset="0"/>
              </a:rPr>
              <a:t> </a:t>
            </a:r>
            <a:r>
              <a:rPr lang="fr-FR" altLang="fr-FR" sz="3600" b="1" dirty="0">
                <a:solidFill>
                  <a:srgbClr val="00B3E1"/>
                </a:solidFill>
                <a:latin typeface="Avenir Book" panose="02000503020000020003" pitchFamily="2" charset="0"/>
              </a:rPr>
              <a:t>COMUNICAZIONI RADIO </a:t>
            </a:r>
            <a:r>
              <a:rPr lang="fr-FR" altLang="fr-FR" sz="3600" b="1" dirty="0" err="1">
                <a:solidFill>
                  <a:srgbClr val="FFFFFF"/>
                </a:solidFill>
                <a:latin typeface="Avenir Book" panose="02000503020000020003" pitchFamily="2" charset="0"/>
              </a:rPr>
              <a:t>nelle</a:t>
            </a:r>
            <a:r>
              <a:rPr lang="fr-FR" altLang="fr-FR" sz="3600" b="1" dirty="0">
                <a:solidFill>
                  <a:srgbClr val="FFFFFF"/>
                </a:solidFill>
                <a:latin typeface="Avenir Book" panose="02000503020000020003" pitchFamily="2" charset="0"/>
              </a:rPr>
              <a:t> gare</a:t>
            </a:r>
            <a:endParaRPr lang="fr-FR" altLang="fr-FR" sz="3600" b="1" dirty="0">
              <a:solidFill>
                <a:srgbClr val="00B3E1"/>
              </a:solidFill>
              <a:latin typeface="Avenir Book" panose="02000503020000020003" pitchFamily="2" charset="0"/>
            </a:endParaRPr>
          </a:p>
        </p:txBody>
      </p:sp>
      <p:sp>
        <p:nvSpPr>
          <p:cNvPr id="13" name="CasellaDiTesto 12">
            <a:extLst>
              <a:ext uri="{FF2B5EF4-FFF2-40B4-BE49-F238E27FC236}">
                <a16:creationId xmlns:a16="http://schemas.microsoft.com/office/drawing/2014/main" id="{7B6D11F5-AA51-4EE2-86AB-3A66CF129935}"/>
              </a:ext>
            </a:extLst>
          </p:cNvPr>
          <p:cNvSpPr txBox="1"/>
          <p:nvPr/>
        </p:nvSpPr>
        <p:spPr>
          <a:xfrm>
            <a:off x="49208" y="3112713"/>
            <a:ext cx="12142792" cy="1815690"/>
          </a:xfrm>
          <a:prstGeom prst="rect">
            <a:avLst/>
          </a:prstGeom>
          <a:noFill/>
        </p:spPr>
        <p:txBody>
          <a:bodyPr wrap="square">
            <a:spAutoFit/>
          </a:bodyPr>
          <a:lstStyle/>
          <a:p>
            <a:pPr algn="ctr" defTabSz="914377" eaLnBrk="0" fontAlgn="base" hangingPunct="0">
              <a:spcBef>
                <a:spcPct val="0"/>
              </a:spcBef>
              <a:spcAft>
                <a:spcPct val="0"/>
              </a:spcAft>
              <a:buClr>
                <a:srgbClr val="00B0F0"/>
              </a:buClr>
            </a:pPr>
            <a:r>
              <a:rPr lang="fr-FR" altLang="fr-FR" sz="3733" dirty="0">
                <a:solidFill>
                  <a:srgbClr val="FFFFFF"/>
                </a:solidFill>
                <a:latin typeface="Avenir Book" panose="02000503020000020003" pitchFamily="2" charset="0"/>
              </a:rPr>
              <a:t>MANTENERE LA CALMA E NON URLARE, ALTRIMENTI IL MESSAGGIO POTREBBE NON ESSERE COMPRESO DAL DESTINATARIO</a:t>
            </a:r>
          </a:p>
        </p:txBody>
      </p:sp>
    </p:spTree>
    <p:extLst>
      <p:ext uri="{BB962C8B-B14F-4D97-AF65-F5344CB8AC3E}">
        <p14:creationId xmlns:p14="http://schemas.microsoft.com/office/powerpoint/2010/main" val="10448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0609B27-EEFD-40F2-A91D-7B4C7937E3E2}"/>
              </a:ext>
            </a:extLst>
          </p:cNvPr>
          <p:cNvSpPr>
            <a:spLocks noGrp="1"/>
          </p:cNvSpPr>
          <p:nvPr>
            <p:ph type="sldNum" sz="quarter" idx="10"/>
          </p:nvPr>
        </p:nvSpPr>
        <p:spPr/>
        <p:txBody>
          <a:bodyPr/>
          <a:lstStyle/>
          <a:p>
            <a:pPr>
              <a:defRPr/>
            </a:pPr>
            <a:fld id="{7C4C157E-805B-7941-9CE7-068564BACE7F}" type="slidenum">
              <a:rPr lang="fr-FR" smtClean="0"/>
              <a:pPr>
                <a:defRPr/>
              </a:pPr>
              <a:t>104</a:t>
            </a:fld>
            <a:endParaRPr lang="fr-FR" dirty="0"/>
          </a:p>
        </p:txBody>
      </p:sp>
      <p:sp>
        <p:nvSpPr>
          <p:cNvPr id="5" name="Titolo 1">
            <a:extLst>
              <a:ext uri="{FF2B5EF4-FFF2-40B4-BE49-F238E27FC236}">
                <a16:creationId xmlns:a16="http://schemas.microsoft.com/office/drawing/2014/main" id="{76851F13-05BB-4798-B38C-30A7DE7E6CC6}"/>
              </a:ext>
            </a:extLst>
          </p:cNvPr>
          <p:cNvSpPr>
            <a:spLocks noGrp="1"/>
          </p:cNvSpPr>
          <p:nvPr>
            <p:ph type="title"/>
          </p:nvPr>
        </p:nvSpPr>
        <p:spPr>
          <a:xfrm>
            <a:off x="409001" y="-83340"/>
            <a:ext cx="11071408" cy="1717091"/>
          </a:xfrm>
        </p:spPr>
        <p:txBody>
          <a:bodyPr vert="horz" wrap="square" lIns="121920" tIns="60960" rIns="121920" bIns="60960" numCol="1" rtlCol="0" anchor="b" anchorCtr="0" compatLnSpc="1">
            <a:prstTxWarp prst="textNoShape">
              <a:avLst/>
            </a:prstTxWarp>
            <a:normAutofit fontScale="90000"/>
          </a:bodyPr>
          <a:lstStyle/>
          <a:p>
            <a:pPr algn="ctr" defTabSz="1219170"/>
            <a:r>
              <a:rPr lang="en-US" sz="5467" b="1" dirty="0">
                <a:ea typeface="+mj-ea"/>
                <a:cs typeface="+mj-cs"/>
              </a:rPr>
              <a:t>IN BOCCA AL LUPO e.... A PRESTO SUI CAMPI DI GARA!</a:t>
            </a:r>
          </a:p>
        </p:txBody>
      </p:sp>
      <p:pic>
        <p:nvPicPr>
          <p:cNvPr id="12" name="Immagine 11" descr="Immagine che contiene erba, persona, esterni, persone&#10;&#10;Descrizione generata automaticamente">
            <a:extLst>
              <a:ext uri="{FF2B5EF4-FFF2-40B4-BE49-F238E27FC236}">
                <a16:creationId xmlns:a16="http://schemas.microsoft.com/office/drawing/2014/main" id="{DEF4CD7E-2F8A-4531-A281-4E7DCF9537B4}"/>
              </a:ext>
            </a:extLst>
          </p:cNvPr>
          <p:cNvPicPr>
            <a:picLocks noChangeAspect="1"/>
          </p:cNvPicPr>
          <p:nvPr/>
        </p:nvPicPr>
        <p:blipFill rotWithShape="1">
          <a:blip r:embed="rId2">
            <a:extLst>
              <a:ext uri="{28A0092B-C50C-407E-A947-70E740481C1C}">
                <a14:useLocalDpi xmlns:a14="http://schemas.microsoft.com/office/drawing/2010/main" val="0"/>
              </a:ext>
            </a:extLst>
          </a:blip>
          <a:srcRect l="7430" t="16078"/>
          <a:stretch/>
        </p:blipFill>
        <p:spPr>
          <a:xfrm>
            <a:off x="2590800" y="3094892"/>
            <a:ext cx="7010400" cy="3747135"/>
          </a:xfrm>
          <a:prstGeom prst="rect">
            <a:avLst/>
          </a:prstGeom>
          <a:ln w="28575">
            <a:solidFill>
              <a:srgbClr val="00B0F0"/>
            </a:solidFill>
          </a:ln>
        </p:spPr>
      </p:pic>
      <p:pic>
        <p:nvPicPr>
          <p:cNvPr id="10" name="Immagine 9" descr="Immagine che contiene erba, persona, esterni, gruppo&#10;&#10;Descrizione generata automaticamente">
            <a:extLst>
              <a:ext uri="{FF2B5EF4-FFF2-40B4-BE49-F238E27FC236}">
                <a16:creationId xmlns:a16="http://schemas.microsoft.com/office/drawing/2014/main" id="{5B0114AD-5480-4510-9464-ED566504B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3302" y="1986795"/>
            <a:ext cx="3887960" cy="2591973"/>
          </a:xfrm>
          <a:prstGeom prst="rect">
            <a:avLst/>
          </a:prstGeom>
          <a:ln w="28575">
            <a:solidFill>
              <a:srgbClr val="00B0F0"/>
            </a:solidFill>
          </a:ln>
        </p:spPr>
      </p:pic>
      <p:pic>
        <p:nvPicPr>
          <p:cNvPr id="8" name="Immagine 7" descr="Immagine che contiene erba, cielo, esterni, persona&#10;&#10;Descrizione generata automaticamente">
            <a:extLst>
              <a:ext uri="{FF2B5EF4-FFF2-40B4-BE49-F238E27FC236}">
                <a16:creationId xmlns:a16="http://schemas.microsoft.com/office/drawing/2014/main" id="{BAED3BB7-3757-4D69-94E1-C4105DE8F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1" y="1933608"/>
            <a:ext cx="3605765" cy="2704324"/>
          </a:xfrm>
          <a:prstGeom prst="rect">
            <a:avLst/>
          </a:prstGeom>
          <a:ln w="28575">
            <a:solidFill>
              <a:srgbClr val="00B0F0"/>
            </a:solidFill>
          </a:ln>
        </p:spPr>
      </p:pic>
      <p:pic>
        <p:nvPicPr>
          <p:cNvPr id="1026" name="Picture 2" descr="Potrebbe essere un'immagine raffigurante 12 persone e persone che sorridono">
            <a:extLst>
              <a:ext uri="{FF2B5EF4-FFF2-40B4-BE49-F238E27FC236}">
                <a16:creationId xmlns:a16="http://schemas.microsoft.com/office/drawing/2014/main" id="{DE5CF5A4-B451-4C61-A8E5-30779D091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758" y="1557828"/>
            <a:ext cx="3455964" cy="2591973"/>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2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pic>
        <p:nvPicPr>
          <p:cNvPr id="4" name="Picture 2">
            <a:extLst>
              <a:ext uri="{FF2B5EF4-FFF2-40B4-BE49-F238E27FC236}">
                <a16:creationId xmlns:a16="http://schemas.microsoft.com/office/drawing/2014/main" id="{D64B235F-288A-4FA9-8566-841CA26CA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98" t="27713" r="26808" b="6648"/>
          <a:stretch/>
        </p:blipFill>
        <p:spPr bwMode="auto">
          <a:xfrm>
            <a:off x="4715052" y="242740"/>
            <a:ext cx="7375753" cy="61342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Shape 1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724314DE-CE01-4994-8DEF-817B518A13A0}"/>
              </a:ext>
            </a:extLst>
          </p:cNvPr>
          <p:cNvSpPr>
            <a:spLocks noGrp="1"/>
          </p:cNvSpPr>
          <p:nvPr>
            <p:ph type="title"/>
          </p:nvPr>
        </p:nvSpPr>
        <p:spPr>
          <a:xfrm>
            <a:off x="13253" y="53009"/>
            <a:ext cx="5168348" cy="1649224"/>
          </a:xfrm>
        </p:spPr>
        <p:txBody>
          <a:bodyPr vert="horz" wrap="square" lIns="121920" tIns="60960" rIns="121920" bIns="60960" numCol="1" rtlCol="0" anchor="b" anchorCtr="0" compatLnSpc="1">
            <a:prstTxWarp prst="textNoShape">
              <a:avLst/>
            </a:prstTxWarp>
            <a:normAutofit/>
          </a:bodyPr>
          <a:lstStyle/>
          <a:p>
            <a:pPr defTabSz="1219170"/>
            <a:r>
              <a:rPr lang="en-US" sz="5067" b="1" dirty="0" err="1">
                <a:solidFill>
                  <a:schemeClr val="tx1"/>
                </a:solidFill>
                <a:ea typeface="+mj-ea"/>
                <a:cs typeface="+mj-cs"/>
              </a:rPr>
              <a:t>Gli</a:t>
            </a:r>
            <a:r>
              <a:rPr lang="en-US" sz="5067" b="1" dirty="0">
                <a:solidFill>
                  <a:schemeClr val="tx1"/>
                </a:solidFill>
                <a:ea typeface="+mj-ea"/>
                <a:cs typeface="+mj-cs"/>
              </a:rPr>
              <a:t> </a:t>
            </a:r>
            <a:r>
              <a:rPr lang="en-US" sz="5067" b="1" dirty="0" err="1">
                <a:solidFill>
                  <a:schemeClr val="tx1"/>
                </a:solidFill>
                <a:ea typeface="+mj-ea"/>
                <a:cs typeface="+mj-cs"/>
              </a:rPr>
              <a:t>Ufficiali</a:t>
            </a:r>
            <a:r>
              <a:rPr lang="en-US" sz="5067" b="1" dirty="0">
                <a:solidFill>
                  <a:schemeClr val="tx1"/>
                </a:solidFill>
                <a:ea typeface="+mj-ea"/>
                <a:cs typeface="+mj-cs"/>
              </a:rPr>
              <a:t> di </a:t>
            </a:r>
            <a:r>
              <a:rPr lang="en-US" sz="5067" b="1" dirty="0" err="1">
                <a:solidFill>
                  <a:schemeClr val="tx1"/>
                </a:solidFill>
                <a:ea typeface="+mj-ea"/>
                <a:cs typeface="+mj-cs"/>
              </a:rPr>
              <a:t>Gara</a:t>
            </a:r>
            <a:r>
              <a:rPr lang="en-US" sz="5067" b="1" dirty="0">
                <a:solidFill>
                  <a:schemeClr val="tx1"/>
                </a:solidFill>
                <a:ea typeface="+mj-ea"/>
                <a:cs typeface="+mj-cs"/>
              </a:rPr>
              <a:t>: </a:t>
            </a:r>
            <a:r>
              <a:rPr lang="en-US" sz="5067" b="1" dirty="0" err="1">
                <a:solidFill>
                  <a:schemeClr val="tx1"/>
                </a:solidFill>
                <a:ea typeface="+mj-ea"/>
                <a:cs typeface="+mj-cs"/>
              </a:rPr>
              <a:t>i</a:t>
            </a:r>
            <a:r>
              <a:rPr lang="en-US" sz="5067" b="1" dirty="0">
                <a:solidFill>
                  <a:schemeClr val="tx1"/>
                </a:solidFill>
                <a:ea typeface="+mj-ea"/>
                <a:cs typeface="+mj-cs"/>
              </a:rPr>
              <a:t> </a:t>
            </a:r>
            <a:r>
              <a:rPr lang="en-US" sz="5067" b="1" dirty="0" err="1">
                <a:solidFill>
                  <a:schemeClr val="tx1"/>
                </a:solidFill>
                <a:ea typeface="+mj-ea"/>
                <a:cs typeface="+mj-cs"/>
              </a:rPr>
              <a:t>vari</a:t>
            </a:r>
            <a:r>
              <a:rPr lang="en-US" sz="5067" b="1" dirty="0">
                <a:solidFill>
                  <a:schemeClr val="tx1"/>
                </a:solidFill>
                <a:ea typeface="+mj-ea"/>
                <a:cs typeface="+mj-cs"/>
              </a:rPr>
              <a:t> </a:t>
            </a:r>
            <a:r>
              <a:rPr lang="en-US" sz="5067" b="1" dirty="0" err="1">
                <a:solidFill>
                  <a:schemeClr val="tx1"/>
                </a:solidFill>
                <a:ea typeface="+mj-ea"/>
                <a:cs typeface="+mj-cs"/>
              </a:rPr>
              <a:t>Ruoli</a:t>
            </a:r>
            <a:endParaRPr lang="en-US" sz="5067" b="1" dirty="0">
              <a:solidFill>
                <a:schemeClr val="tx1"/>
              </a:solidFill>
              <a:ea typeface="+mj-ea"/>
              <a:cs typeface="+mj-cs"/>
            </a:endParaRPr>
          </a:p>
        </p:txBody>
      </p:sp>
      <p:sp>
        <p:nvSpPr>
          <p:cNvPr id="3" name="Segnaposto numero diapositiva 2">
            <a:extLst>
              <a:ext uri="{FF2B5EF4-FFF2-40B4-BE49-F238E27FC236}">
                <a16:creationId xmlns:a16="http://schemas.microsoft.com/office/drawing/2014/main" id="{682B12C9-311D-43DF-8D3D-2D4D54834E7E}"/>
              </a:ext>
            </a:extLst>
          </p:cNvPr>
          <p:cNvSpPr>
            <a:spLocks noGrp="1"/>
          </p:cNvSpPr>
          <p:nvPr>
            <p:ph type="sldNum" sz="quarter" idx="10"/>
          </p:nvPr>
        </p:nvSpPr>
        <p:spPr>
          <a:xfrm>
            <a:off x="10896600" y="6356350"/>
            <a:ext cx="457200" cy="365125"/>
          </a:xfrm>
        </p:spPr>
        <p:txBody>
          <a:bodyPr vert="horz" lIns="121920" tIns="60960" rIns="121920" bIns="60960" rtlCol="0" anchor="ctr">
            <a:normAutofit/>
          </a:bodyPr>
          <a:lstStyle/>
          <a:p>
            <a:pPr defTabSz="1219170">
              <a:lnSpc>
                <a:spcPct val="90000"/>
              </a:lnSpc>
              <a:spcAft>
                <a:spcPts val="800"/>
              </a:spcAft>
              <a:defRPr/>
            </a:pPr>
            <a:fld id="{75310A78-90FF-8D4B-B625-876C3AF2FE8A}" type="slidenum">
              <a:rPr lang="en-US" sz="1600">
                <a:solidFill>
                  <a:srgbClr val="FFFFFF"/>
                </a:solidFill>
                <a:latin typeface="Calibri" panose="020F0502020204030204"/>
              </a:rPr>
              <a:pPr defTabSz="1219170">
                <a:lnSpc>
                  <a:spcPct val="90000"/>
                </a:lnSpc>
                <a:spcAft>
                  <a:spcPts val="800"/>
                </a:spcAft>
                <a:defRPr/>
              </a:pPr>
              <a:t>11</a:t>
            </a:fld>
            <a:endParaRPr lang="en-US" sz="1600">
              <a:solidFill>
                <a:srgbClr val="FFFFFF"/>
              </a:solidFill>
              <a:latin typeface="Calibri" panose="020F0502020204030204"/>
            </a:endParaRPr>
          </a:p>
        </p:txBody>
      </p:sp>
    </p:spTree>
    <p:extLst>
      <p:ext uri="{BB962C8B-B14F-4D97-AF65-F5344CB8AC3E}">
        <p14:creationId xmlns:p14="http://schemas.microsoft.com/office/powerpoint/2010/main" val="95126446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879417" y="6280154"/>
            <a:ext cx="2743200" cy="366183"/>
          </a:xfrm>
        </p:spPr>
        <p:txBody>
          <a:bodyPr/>
          <a:lstStyle/>
          <a:p>
            <a:pPr defTabSz="914377">
              <a:defRPr/>
            </a:pPr>
            <a:fld id="{B355E646-10B0-284C-8D3C-E50930AA8D04}" type="slidenum">
              <a:rPr lang="fr-FR">
                <a:solidFill>
                  <a:srgbClr val="FFFFFF"/>
                </a:solidFill>
              </a:rPr>
              <a:pPr defTabSz="914377">
                <a:defRPr/>
              </a:pPr>
              <a:t>12</a:t>
            </a:fld>
            <a:endParaRPr lang="fr-FR" dirty="0">
              <a:solidFill>
                <a:srgbClr val="FFFFFF"/>
              </a:solidFill>
            </a:endParaRPr>
          </a:p>
        </p:txBody>
      </p:sp>
      <p:sp>
        <p:nvSpPr>
          <p:cNvPr id="5" name="Sous-titre 6"/>
          <p:cNvSpPr>
            <a:spLocks noGrp="1"/>
          </p:cNvSpPr>
          <p:nvPr>
            <p:ph type="subTitle" idx="1"/>
          </p:nvPr>
        </p:nvSpPr>
        <p:spPr>
          <a:xfrm>
            <a:off x="0" y="-5923"/>
            <a:ext cx="12192000" cy="6863923"/>
          </a:xfrm>
        </p:spPr>
        <p:txBody>
          <a:bodyPr/>
          <a:lstStyle/>
          <a:p>
            <a:r>
              <a:rPr lang="fr-FR" altLang="fr-FR" sz="2133" dirty="0">
                <a:solidFill>
                  <a:srgbClr val="00B3E1"/>
                </a:solidFill>
              </a:rPr>
              <a:t>			</a:t>
            </a:r>
            <a:r>
              <a:rPr lang="fr-FR" altLang="fr-FR" sz="2667" dirty="0">
                <a:solidFill>
                  <a:srgbClr val="00B3E1"/>
                </a:solidFill>
              </a:rPr>
              <a:t>RUOLI E RESPONSABILITA’ </a:t>
            </a:r>
            <a:r>
              <a:rPr lang="fr-FR" altLang="fr-FR" sz="2667" dirty="0"/>
              <a:t>DEGLI UFFICIALI DI GARA</a:t>
            </a:r>
          </a:p>
          <a:p>
            <a:pPr algn="ctr"/>
            <a:r>
              <a:rPr lang="en-US" altLang="fr-FR" sz="2133" dirty="0" err="1">
                <a:solidFill>
                  <a:schemeClr val="tx2"/>
                </a:solidFill>
                <a:ea typeface="Futura Std Medium" charset="0"/>
                <a:cs typeface="Futura Std Medium" charset="0"/>
              </a:rPr>
              <a:t>Commissari</a:t>
            </a:r>
            <a:r>
              <a:rPr lang="en-US" altLang="fr-FR" sz="2133" dirty="0">
                <a:solidFill>
                  <a:schemeClr val="tx2"/>
                </a:solidFill>
                <a:ea typeface="Futura Std Medium" charset="0"/>
                <a:cs typeface="Futura Std Medium" charset="0"/>
              </a:rPr>
              <a:t> </a:t>
            </a:r>
            <a:r>
              <a:rPr lang="en-US" altLang="fr-FR" sz="2133" dirty="0" err="1">
                <a:solidFill>
                  <a:schemeClr val="tx2"/>
                </a:solidFill>
                <a:ea typeface="Futura Std Medium" charset="0"/>
                <a:cs typeface="Futura Std Medium" charset="0"/>
              </a:rPr>
              <a:t>Sportivi</a:t>
            </a:r>
            <a:endParaRPr lang="en-US" altLang="fr-FR" sz="2133" dirty="0">
              <a:solidFill>
                <a:schemeClr val="tx2"/>
              </a:solidFill>
              <a:ea typeface="Futura Std Medium" charset="0"/>
              <a:cs typeface="Futura Std Medium" charset="0"/>
            </a:endParaRPr>
          </a:p>
          <a:p>
            <a:pPr marL="380978" indent="-380978">
              <a:lnSpc>
                <a:spcPct val="100000"/>
              </a:lnSpc>
              <a:buClr>
                <a:schemeClr val="tx2"/>
              </a:buClr>
              <a:buFont typeface="Wingdings" pitchFamily="2" charset="2"/>
              <a:buChar char="§"/>
            </a:pPr>
            <a:r>
              <a:rPr lang="it-IT" dirty="0">
                <a:latin typeface="Avenir Book" panose="02000503020000020003" pitchFamily="2" charset="0"/>
              </a:rPr>
              <a:t>Collegio giudicante</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a:latin typeface="Avenir Book" panose="02000503020000020003" pitchFamily="2" charset="0"/>
              </a:rPr>
              <a:t>Ha </a:t>
            </a:r>
            <a:r>
              <a:rPr lang="en-US" altLang="fr-FR" dirty="0" err="1">
                <a:latin typeface="Avenir Book" panose="02000503020000020003" pitchFamily="2" charset="0"/>
              </a:rPr>
              <a:t>autorità</a:t>
            </a:r>
            <a:r>
              <a:rPr lang="en-US" altLang="fr-FR" dirty="0">
                <a:latin typeface="Avenir Book" panose="02000503020000020003" pitchFamily="2" charset="0"/>
              </a:rPr>
              <a:t> suprema per </a:t>
            </a:r>
            <a:r>
              <a:rPr lang="en-US" altLang="fr-FR" dirty="0" err="1">
                <a:latin typeface="Avenir Book" panose="02000503020000020003" pitchFamily="2" charset="0"/>
              </a:rPr>
              <a:t>l’applicazione</a:t>
            </a:r>
            <a:r>
              <a:rPr lang="en-US" altLang="fr-FR" dirty="0">
                <a:latin typeface="Avenir Book" panose="02000503020000020003" pitchFamily="2" charset="0"/>
              </a:rPr>
              <a:t> del </a:t>
            </a:r>
            <a:r>
              <a:rPr lang="en-US" altLang="fr-FR" i="1" dirty="0" err="1">
                <a:latin typeface="Avenir Book" panose="02000503020000020003" pitchFamily="2" charset="0"/>
              </a:rPr>
              <a:t>Codice</a:t>
            </a:r>
            <a:r>
              <a:rPr lang="en-US" altLang="fr-FR" i="1" dirty="0">
                <a:latin typeface="Avenir Book" panose="02000503020000020003" pitchFamily="2" charset="0"/>
              </a:rPr>
              <a:t> </a:t>
            </a:r>
            <a:r>
              <a:rPr lang="en-US" altLang="fr-FR" i="1" dirty="0" err="1">
                <a:latin typeface="Avenir Book" panose="02000503020000020003" pitchFamily="2" charset="0"/>
              </a:rPr>
              <a:t>sportivo</a:t>
            </a:r>
            <a:r>
              <a:rPr lang="en-US" altLang="fr-FR" i="1" dirty="0">
                <a:latin typeface="Avenir Book" panose="02000503020000020003" pitchFamily="2" charset="0"/>
              </a:rPr>
              <a:t> </a:t>
            </a:r>
            <a:r>
              <a:rPr lang="en-US" altLang="fr-FR" i="1" dirty="0" err="1">
                <a:latin typeface="Avenir Book" panose="02000503020000020003" pitchFamily="2" charset="0"/>
              </a:rPr>
              <a:t>internazionale</a:t>
            </a:r>
            <a:r>
              <a:rPr lang="en-US" altLang="fr-FR" dirty="0">
                <a:latin typeface="Avenir Book" panose="02000503020000020003" pitchFamily="2" charset="0"/>
              </a:rPr>
              <a:t>, </a:t>
            </a:r>
            <a:r>
              <a:rPr lang="en-US" altLang="fr-FR" dirty="0" err="1">
                <a:latin typeface="Avenir Book" panose="02000503020000020003" pitchFamily="2" charset="0"/>
              </a:rPr>
              <a:t>dei</a:t>
            </a:r>
            <a:r>
              <a:rPr lang="en-US" altLang="fr-FR" dirty="0">
                <a:latin typeface="Avenir Book" panose="02000503020000020003" pitchFamily="2" charset="0"/>
              </a:rPr>
              <a:t> </a:t>
            </a:r>
            <a:r>
              <a:rPr lang="en-US" altLang="fr-FR" dirty="0" err="1">
                <a:latin typeface="Avenir Book" panose="02000503020000020003" pitchFamily="2" charset="0"/>
              </a:rPr>
              <a:t>regolamenti</a:t>
            </a:r>
            <a:r>
              <a:rPr lang="en-US" altLang="fr-FR" dirty="0">
                <a:latin typeface="Avenir Book" panose="02000503020000020003" pitchFamily="2" charset="0"/>
              </a:rPr>
              <a:t> internazionale/</a:t>
            </a:r>
            <a:r>
              <a:rPr lang="en-US" altLang="fr-FR" dirty="0" err="1">
                <a:latin typeface="Avenir Book" panose="02000503020000020003" pitchFamily="2" charset="0"/>
              </a:rPr>
              <a:t>nazionali</a:t>
            </a:r>
            <a:r>
              <a:rPr lang="en-US" altLang="fr-FR" dirty="0">
                <a:latin typeface="Avenir Book" panose="02000503020000020003" pitchFamily="2" charset="0"/>
              </a:rPr>
              <a:t> e del </a:t>
            </a:r>
            <a:r>
              <a:rPr lang="en-US" altLang="fr-FR" dirty="0" err="1">
                <a:latin typeface="Avenir Book" panose="02000503020000020003" pitchFamily="2" charset="0"/>
              </a:rPr>
              <a:t>Regolamento</a:t>
            </a:r>
            <a:r>
              <a:rPr lang="en-US" altLang="fr-FR" dirty="0">
                <a:latin typeface="Avenir Book" panose="02000503020000020003" pitchFamily="2" charset="0"/>
              </a:rPr>
              <a:t> </a:t>
            </a:r>
            <a:r>
              <a:rPr lang="en-US" altLang="fr-FR" dirty="0" err="1">
                <a:latin typeface="Avenir Book" panose="02000503020000020003" pitchFamily="2" charset="0"/>
              </a:rPr>
              <a:t>particolare</a:t>
            </a:r>
            <a:r>
              <a:rPr lang="en-US" altLang="fr-FR" dirty="0">
                <a:latin typeface="Avenir Book" panose="02000503020000020003" pitchFamily="2" charset="0"/>
              </a:rPr>
              <a:t> di </a:t>
            </a:r>
            <a:r>
              <a:rPr lang="en-US" altLang="fr-FR" dirty="0" err="1">
                <a:latin typeface="Avenir Book" panose="02000503020000020003" pitchFamily="2" charset="0"/>
              </a:rPr>
              <a:t>gara</a:t>
            </a:r>
            <a:endParaRPr lang="en-US" altLang="fr-FR" dirty="0">
              <a:latin typeface="Avenir Book" panose="02000503020000020003" pitchFamily="2" charset="0"/>
            </a:endParaRPr>
          </a:p>
          <a:p>
            <a:pPr algn="ctr"/>
            <a:r>
              <a:rPr lang="en-US" altLang="fr-FR" sz="2133" dirty="0" err="1">
                <a:solidFill>
                  <a:srgbClr val="00B0F0"/>
                </a:solidFill>
                <a:ea typeface="Futura Std Medium" charset="0"/>
                <a:cs typeface="Futura Std Medium" charset="0"/>
              </a:rPr>
              <a:t>Direttore</a:t>
            </a:r>
            <a:r>
              <a:rPr lang="en-US" altLang="fr-FR" sz="2133" dirty="0">
                <a:solidFill>
                  <a:srgbClr val="00B0F0"/>
                </a:solidFill>
                <a:ea typeface="Futura Std Medium" charset="0"/>
                <a:cs typeface="Futura Std Medium" charset="0"/>
              </a:rPr>
              <a:t> di </a:t>
            </a:r>
            <a:r>
              <a:rPr lang="en-US" altLang="fr-FR" sz="2133" dirty="0" err="1">
                <a:solidFill>
                  <a:srgbClr val="00B0F0"/>
                </a:solidFill>
                <a:ea typeface="Futura Std Medium" charset="0"/>
                <a:cs typeface="Futura Std Medium" charset="0"/>
              </a:rPr>
              <a:t>Gara</a:t>
            </a:r>
            <a:endParaRPr lang="en-US" altLang="fr-FR" sz="2133" dirty="0">
              <a:solidFill>
                <a:srgbClr val="00B0F0"/>
              </a:solidFill>
              <a:ea typeface="Futura Std Medium" charset="0"/>
              <a:cs typeface="Futura Std Medium"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Controllo</a:t>
            </a:r>
            <a:r>
              <a:rPr lang="en-US" altLang="fr-FR" dirty="0">
                <a:latin typeface="Avenir Book" panose="02000503020000020003" pitchFamily="2" charset="0"/>
              </a:rPr>
              <a:t> </a:t>
            </a:r>
            <a:r>
              <a:rPr lang="en-US" altLang="fr-FR" dirty="0" err="1">
                <a:latin typeface="Avenir Book" panose="02000503020000020003" pitchFamily="2" charset="0"/>
              </a:rPr>
              <a:t>generale</a:t>
            </a:r>
            <a:r>
              <a:rPr lang="en-US" altLang="fr-FR" dirty="0">
                <a:latin typeface="Avenir Book" panose="02000503020000020003" pitchFamily="2" charset="0"/>
              </a:rPr>
              <a:t> </a:t>
            </a:r>
            <a:r>
              <a:rPr lang="en-US" altLang="fr-FR" dirty="0" err="1">
                <a:latin typeface="Avenir Book" panose="02000503020000020003" pitchFamily="2" charset="0"/>
              </a:rPr>
              <a:t>della</a:t>
            </a:r>
            <a:r>
              <a:rPr lang="en-US" altLang="fr-FR" dirty="0">
                <a:latin typeface="Avenir Book" panose="02000503020000020003" pitchFamily="2" charset="0"/>
              </a:rPr>
              <a:t> </a:t>
            </a:r>
            <a:r>
              <a:rPr lang="en-US" altLang="fr-FR" dirty="0" err="1">
                <a:latin typeface="Avenir Book" panose="02000503020000020003" pitchFamily="2" charset="0"/>
              </a:rPr>
              <a:t>gara</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Presenza</a:t>
            </a:r>
            <a:r>
              <a:rPr lang="en-US" altLang="fr-FR" dirty="0">
                <a:latin typeface="Avenir Book" panose="02000503020000020003" pitchFamily="2" charset="0"/>
              </a:rPr>
              <a:t> </a:t>
            </a:r>
            <a:r>
              <a:rPr lang="en-US" altLang="fr-FR" dirty="0" err="1">
                <a:latin typeface="Avenir Book" panose="02000503020000020003" pitchFamily="2" charset="0"/>
              </a:rPr>
              <a:t>fissa</a:t>
            </a:r>
            <a:r>
              <a:rPr lang="en-US" altLang="fr-FR" dirty="0">
                <a:latin typeface="Avenir Book" panose="02000503020000020003" pitchFamily="2" charset="0"/>
              </a:rPr>
              <a:t> in </a:t>
            </a:r>
            <a:r>
              <a:rPr lang="en-US" altLang="fr-FR" dirty="0" err="1">
                <a:latin typeface="Avenir Book" panose="02000503020000020003" pitchFamily="2" charset="0"/>
              </a:rPr>
              <a:t>Direzione</a:t>
            </a:r>
            <a:r>
              <a:rPr lang="en-US" altLang="fr-FR" dirty="0">
                <a:latin typeface="Avenir Book" panose="02000503020000020003" pitchFamily="2" charset="0"/>
              </a:rPr>
              <a:t> </a:t>
            </a:r>
            <a:r>
              <a:rPr lang="en-US" altLang="fr-FR" dirty="0" err="1">
                <a:latin typeface="Avenir Book" panose="02000503020000020003" pitchFamily="2" charset="0"/>
              </a:rPr>
              <a:t>Gara</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Responsabile</a:t>
            </a:r>
            <a:r>
              <a:rPr lang="en-US" altLang="fr-FR" dirty="0">
                <a:latin typeface="Avenir Book" panose="02000503020000020003" pitchFamily="2" charset="0"/>
              </a:rPr>
              <a:t> di  </a:t>
            </a:r>
            <a:r>
              <a:rPr lang="en-US" altLang="fr-FR" dirty="0" err="1">
                <a:latin typeface="Avenir Book" panose="02000503020000020003" pitchFamily="2" charset="0"/>
              </a:rPr>
              <a:t>condurre</a:t>
            </a:r>
            <a:r>
              <a:rPr lang="en-US" altLang="fr-FR" dirty="0">
                <a:latin typeface="Avenir Book" panose="02000503020000020003" pitchFamily="2" charset="0"/>
              </a:rPr>
              <a:t> la </a:t>
            </a:r>
            <a:r>
              <a:rPr lang="en-US" altLang="fr-FR" dirty="0" err="1">
                <a:latin typeface="Avenir Book" panose="02000503020000020003" pitchFamily="2" charset="0"/>
              </a:rPr>
              <a:t>gara</a:t>
            </a:r>
            <a:r>
              <a:rPr lang="en-US" altLang="fr-FR" dirty="0">
                <a:latin typeface="Avenir Book" panose="02000503020000020003" pitchFamily="2" charset="0"/>
              </a:rPr>
              <a:t> in </a:t>
            </a:r>
            <a:r>
              <a:rPr lang="en-US" altLang="fr-FR" dirty="0" err="1">
                <a:latin typeface="Avenir Book" panose="02000503020000020003" pitchFamily="2" charset="0"/>
              </a:rPr>
              <a:t>conformità</a:t>
            </a:r>
            <a:r>
              <a:rPr lang="en-US" altLang="fr-FR" dirty="0">
                <a:latin typeface="Avenir Book" panose="02000503020000020003" pitchFamily="2" charset="0"/>
              </a:rPr>
              <a:t> con </a:t>
            </a:r>
            <a:r>
              <a:rPr lang="en-US" altLang="fr-FR" dirty="0" err="1">
                <a:latin typeface="Avenir Book" panose="02000503020000020003" pitchFamily="2" charset="0"/>
              </a:rPr>
              <a:t>i</a:t>
            </a:r>
            <a:r>
              <a:rPr lang="en-US" altLang="fr-FR" dirty="0">
                <a:latin typeface="Avenir Book" panose="02000503020000020003" pitchFamily="2" charset="0"/>
              </a:rPr>
              <a:t> </a:t>
            </a:r>
            <a:r>
              <a:rPr lang="en-US" altLang="fr-FR" dirty="0" err="1">
                <a:latin typeface="Avenir Book" panose="02000503020000020003" pitchFamily="2" charset="0"/>
              </a:rPr>
              <a:t>regolamenti</a:t>
            </a:r>
            <a:r>
              <a:rPr lang="en-US" altLang="fr-FR" dirty="0">
                <a:latin typeface="Avenir Book" panose="02000503020000020003" pitchFamily="2" charset="0"/>
              </a:rPr>
              <a:t> </a:t>
            </a:r>
            <a:r>
              <a:rPr lang="en-US" altLang="fr-FR" dirty="0" err="1">
                <a:latin typeface="Avenir Book" panose="02000503020000020003" pitchFamily="2" charset="0"/>
              </a:rPr>
              <a:t>applicabili</a:t>
            </a:r>
            <a:r>
              <a:rPr lang="en-US" altLang="fr-FR" dirty="0">
                <a:latin typeface="Avenir Book" panose="02000503020000020003" pitchFamily="2" charset="0"/>
              </a:rPr>
              <a:t>.</a:t>
            </a:r>
          </a:p>
          <a:p>
            <a:pPr algn="ctr"/>
            <a:r>
              <a:rPr lang="en-US" altLang="fr-FR" sz="2133" dirty="0">
                <a:solidFill>
                  <a:schemeClr val="tx2"/>
                </a:solidFill>
                <a:ea typeface="Futura Std Medium" charset="0"/>
                <a:cs typeface="Futura Std Medium" charset="0"/>
              </a:rPr>
              <a:t>Il Medico di </a:t>
            </a:r>
            <a:r>
              <a:rPr lang="en-US" altLang="fr-FR" sz="2133" dirty="0" err="1">
                <a:solidFill>
                  <a:schemeClr val="tx2"/>
                </a:solidFill>
                <a:ea typeface="Futura Std Medium" charset="0"/>
                <a:cs typeface="Futura Std Medium" charset="0"/>
              </a:rPr>
              <a:t>gara</a:t>
            </a:r>
            <a:endParaRPr lang="en-US" altLang="fr-FR" sz="2133" dirty="0">
              <a:ea typeface="Futura Std Medium" charset="0"/>
              <a:cs typeface="Futura Std Medium"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Organizzare</a:t>
            </a:r>
            <a:r>
              <a:rPr lang="en-US" altLang="fr-FR" dirty="0">
                <a:latin typeface="Avenir Book" panose="02000503020000020003" pitchFamily="2" charset="0"/>
              </a:rPr>
              <a:t>, </a:t>
            </a:r>
            <a:r>
              <a:rPr lang="en-US" altLang="fr-FR" dirty="0" err="1">
                <a:latin typeface="Avenir Book" panose="02000503020000020003" pitchFamily="2" charset="0"/>
              </a:rPr>
              <a:t>rendere</a:t>
            </a:r>
            <a:r>
              <a:rPr lang="en-US" altLang="fr-FR" dirty="0">
                <a:latin typeface="Avenir Book" panose="02000503020000020003" pitchFamily="2" charset="0"/>
              </a:rPr>
              <a:t> </a:t>
            </a:r>
            <a:r>
              <a:rPr lang="en-US" altLang="fr-FR" dirty="0" err="1">
                <a:latin typeface="Avenir Book" panose="02000503020000020003" pitchFamily="2" charset="0"/>
              </a:rPr>
              <a:t>operativi</a:t>
            </a:r>
            <a:r>
              <a:rPr lang="en-US" altLang="fr-FR" dirty="0">
                <a:latin typeface="Avenir Book" panose="02000503020000020003" pitchFamily="2" charset="0"/>
              </a:rPr>
              <a:t> e </a:t>
            </a:r>
            <a:r>
              <a:rPr lang="en-US" altLang="fr-FR" dirty="0" err="1">
                <a:latin typeface="Avenir Book" panose="02000503020000020003" pitchFamily="2" charset="0"/>
              </a:rPr>
              <a:t>svolgere</a:t>
            </a:r>
            <a:r>
              <a:rPr lang="en-US" altLang="fr-FR" dirty="0">
                <a:latin typeface="Avenir Book" panose="02000503020000020003" pitchFamily="2" charset="0"/>
              </a:rPr>
              <a:t> </a:t>
            </a:r>
            <a:r>
              <a:rPr lang="en-US" altLang="fr-FR" dirty="0" err="1">
                <a:latin typeface="Avenir Book" panose="02000503020000020003" pitchFamily="2" charset="0"/>
              </a:rPr>
              <a:t>i</a:t>
            </a:r>
            <a:r>
              <a:rPr lang="en-US" altLang="fr-FR" dirty="0">
                <a:latin typeface="Avenir Book" panose="02000503020000020003" pitchFamily="2" charset="0"/>
              </a:rPr>
              <a:t> </a:t>
            </a:r>
            <a:r>
              <a:rPr lang="en-US" altLang="fr-FR" dirty="0" err="1">
                <a:latin typeface="Avenir Book" panose="02000503020000020003" pitchFamily="2" charset="0"/>
              </a:rPr>
              <a:t>servizi</a:t>
            </a:r>
            <a:r>
              <a:rPr lang="en-US" altLang="fr-FR" dirty="0">
                <a:latin typeface="Avenir Book" panose="02000503020000020003" pitchFamily="2" charset="0"/>
              </a:rPr>
              <a:t> medici e di </a:t>
            </a:r>
            <a:r>
              <a:rPr lang="en-US" altLang="fr-FR" dirty="0" err="1">
                <a:latin typeface="Avenir Book" panose="02000503020000020003" pitchFamily="2" charset="0"/>
              </a:rPr>
              <a:t>soccorso</a:t>
            </a:r>
            <a:endParaRPr lang="en-US" altLang="fr-FR" dirty="0">
              <a:latin typeface="Avenir Book" panose="02000503020000020003" pitchFamily="2" charset="0"/>
            </a:endParaRPr>
          </a:p>
          <a:p>
            <a:pPr marL="380978" indent="-380978">
              <a:lnSpc>
                <a:spcPct val="100000"/>
              </a:lnSpc>
              <a:spcAft>
                <a:spcPts val="800"/>
              </a:spcAft>
              <a:buClr>
                <a:schemeClr val="tx2"/>
              </a:buClr>
              <a:buFont typeface="Wingdings" pitchFamily="2" charset="2"/>
              <a:buChar char="§"/>
            </a:pPr>
            <a:r>
              <a:rPr lang="en-US" altLang="fr-FR" dirty="0" err="1">
                <a:latin typeface="Avenir Book" panose="02000503020000020003" pitchFamily="2" charset="0"/>
              </a:rPr>
              <a:t>Coordinare</a:t>
            </a:r>
            <a:r>
              <a:rPr lang="en-US" altLang="fr-FR" dirty="0">
                <a:latin typeface="Avenir Book" panose="02000503020000020003" pitchFamily="2" charset="0"/>
              </a:rPr>
              <a:t>  </a:t>
            </a:r>
            <a:r>
              <a:rPr lang="en-US" altLang="fr-FR" dirty="0" err="1">
                <a:latin typeface="Avenir Book" panose="02000503020000020003" pitchFamily="2" charset="0"/>
              </a:rPr>
              <a:t>l’intervento</a:t>
            </a:r>
            <a:r>
              <a:rPr lang="en-US" altLang="fr-FR" dirty="0">
                <a:latin typeface="Avenir Book" panose="02000503020000020003" pitchFamily="2" charset="0"/>
              </a:rPr>
              <a:t> di </a:t>
            </a:r>
            <a:r>
              <a:rPr lang="en-US" altLang="fr-FR" dirty="0" err="1">
                <a:latin typeface="Avenir Book" panose="02000503020000020003" pitchFamily="2" charset="0"/>
              </a:rPr>
              <a:t>ogni</a:t>
            </a:r>
            <a:r>
              <a:rPr lang="en-US" altLang="fr-FR" dirty="0">
                <a:latin typeface="Avenir Book" panose="02000503020000020003" pitchFamily="2" charset="0"/>
              </a:rPr>
              <a:t> </a:t>
            </a:r>
            <a:r>
              <a:rPr lang="en-US" altLang="fr-FR" dirty="0" err="1">
                <a:latin typeface="Avenir Book" panose="02000503020000020003" pitchFamily="2" charset="0"/>
              </a:rPr>
              <a:t>emergenza</a:t>
            </a:r>
            <a:r>
              <a:rPr lang="en-US" altLang="fr-FR" dirty="0">
                <a:latin typeface="Avenir Book" panose="02000503020000020003" pitchFamily="2" charset="0"/>
              </a:rPr>
              <a:t> medica</a:t>
            </a:r>
          </a:p>
          <a:p>
            <a:pPr algn="ctr">
              <a:lnSpc>
                <a:spcPct val="100000"/>
              </a:lnSpc>
              <a:buClr>
                <a:schemeClr val="tx2"/>
              </a:buClr>
            </a:pPr>
            <a:r>
              <a:rPr lang="en-US" altLang="fr-FR" sz="2133" dirty="0" err="1">
                <a:solidFill>
                  <a:schemeClr val="tx2"/>
                </a:solidFill>
                <a:ea typeface="Futura Std Medium" charset="0"/>
                <a:cs typeface="Futura Std Medium" charset="0"/>
              </a:rPr>
              <a:t>Responsabile</a:t>
            </a:r>
            <a:r>
              <a:rPr lang="en-US" altLang="fr-FR" sz="2133" dirty="0">
                <a:solidFill>
                  <a:schemeClr val="tx2"/>
                </a:solidFill>
                <a:ea typeface="Futura Std Medium" charset="0"/>
                <a:cs typeface="Futura Std Medium" charset="0"/>
              </a:rPr>
              <a:t> </a:t>
            </a:r>
            <a:r>
              <a:rPr lang="en-US" altLang="fr-FR" sz="2133" dirty="0" err="1">
                <a:solidFill>
                  <a:schemeClr val="tx2"/>
                </a:solidFill>
                <a:ea typeface="Futura Std Medium" charset="0"/>
                <a:cs typeface="Futura Std Medium" charset="0"/>
              </a:rPr>
              <a:t>dei</a:t>
            </a:r>
            <a:r>
              <a:rPr lang="en-US" altLang="fr-FR" sz="2133" dirty="0">
                <a:solidFill>
                  <a:schemeClr val="tx2"/>
                </a:solidFill>
                <a:ea typeface="Futura Std Medium" charset="0"/>
                <a:cs typeface="Futura Std Medium" charset="0"/>
              </a:rPr>
              <a:t> </a:t>
            </a:r>
            <a:r>
              <a:rPr lang="en-US" altLang="fr-FR" sz="2133" dirty="0" err="1">
                <a:solidFill>
                  <a:schemeClr val="tx2"/>
                </a:solidFill>
                <a:ea typeface="Futura Std Medium" charset="0"/>
                <a:cs typeface="Futura Std Medium" charset="0"/>
              </a:rPr>
              <a:t>Commissari</a:t>
            </a:r>
            <a:r>
              <a:rPr lang="en-US" altLang="fr-FR" sz="2133" dirty="0">
                <a:solidFill>
                  <a:schemeClr val="tx2"/>
                </a:solidFill>
                <a:ea typeface="Futura Std Medium" charset="0"/>
                <a:cs typeface="Futura Std Medium" charset="0"/>
              </a:rPr>
              <a:t> </a:t>
            </a:r>
            <a:r>
              <a:rPr lang="en-US" altLang="fr-FR" sz="2133" dirty="0" err="1">
                <a:solidFill>
                  <a:schemeClr val="tx2"/>
                </a:solidFill>
                <a:ea typeface="Futura Std Medium" charset="0"/>
                <a:cs typeface="Futura Std Medium" charset="0"/>
              </a:rPr>
              <a:t>Tecnici</a:t>
            </a:r>
            <a:endParaRPr lang="en-US" altLang="fr-FR" sz="2133" dirty="0">
              <a:solidFill>
                <a:schemeClr val="tx2"/>
              </a:solidFill>
              <a:ea typeface="Futura Std Medium" charset="0"/>
              <a:cs typeface="Futura Std Medium" charset="0"/>
            </a:endParaRPr>
          </a:p>
          <a:p>
            <a:pPr marL="380978" indent="-380978">
              <a:lnSpc>
                <a:spcPct val="100000"/>
              </a:lnSpc>
              <a:buClr>
                <a:schemeClr val="tx2"/>
              </a:buClr>
              <a:buFont typeface="Wingdings" pitchFamily="2" charset="2"/>
              <a:buChar char="§"/>
            </a:pPr>
            <a:r>
              <a:rPr lang="en-US" altLang="fr-FR" dirty="0">
                <a:latin typeface="Avenir Book" panose="02000503020000020003" pitchFamily="2" charset="0"/>
              </a:rPr>
              <a:t>Si </a:t>
            </a:r>
            <a:r>
              <a:rPr lang="en-US" altLang="fr-FR" dirty="0" err="1">
                <a:latin typeface="Avenir Book" panose="02000503020000020003" pitchFamily="2" charset="0"/>
              </a:rPr>
              <a:t>assicura</a:t>
            </a:r>
            <a:r>
              <a:rPr lang="en-US" altLang="fr-FR" dirty="0">
                <a:latin typeface="Avenir Book" panose="02000503020000020003" pitchFamily="2" charset="0"/>
              </a:rPr>
              <a:t> </a:t>
            </a:r>
            <a:r>
              <a:rPr lang="en-US" altLang="fr-FR" dirty="0" err="1">
                <a:latin typeface="Avenir Book" panose="02000503020000020003" pitchFamily="2" charset="0"/>
              </a:rPr>
              <a:t>che</a:t>
            </a:r>
            <a:r>
              <a:rPr lang="en-US" altLang="fr-FR" dirty="0">
                <a:latin typeface="Avenir Book" panose="02000503020000020003" pitchFamily="2" charset="0"/>
              </a:rPr>
              <a:t> tutti </a:t>
            </a:r>
            <a:r>
              <a:rPr lang="en-US" altLang="fr-FR" dirty="0" err="1">
                <a:latin typeface="Avenir Book" panose="02000503020000020003" pitchFamily="2" charset="0"/>
              </a:rPr>
              <a:t>i</a:t>
            </a:r>
            <a:r>
              <a:rPr lang="en-US" altLang="fr-FR" dirty="0">
                <a:latin typeface="Avenir Book" panose="02000503020000020003" pitchFamily="2" charset="0"/>
              </a:rPr>
              <a:t> </a:t>
            </a:r>
            <a:r>
              <a:rPr lang="en-US" altLang="fr-FR" dirty="0" err="1">
                <a:latin typeface="Avenir Book" panose="02000503020000020003" pitchFamily="2" charset="0"/>
              </a:rPr>
              <a:t>veicoli</a:t>
            </a:r>
            <a:r>
              <a:rPr lang="en-US" altLang="fr-FR" dirty="0">
                <a:latin typeface="Avenir Book" panose="02000503020000020003" pitchFamily="2" charset="0"/>
              </a:rPr>
              <a:t> e </a:t>
            </a:r>
            <a:r>
              <a:rPr lang="en-US" altLang="fr-FR" dirty="0" err="1">
                <a:latin typeface="Avenir Book" panose="02000503020000020003" pitchFamily="2" charset="0"/>
              </a:rPr>
              <a:t>l’abbigliamento</a:t>
            </a:r>
            <a:r>
              <a:rPr lang="en-US" altLang="fr-FR" dirty="0">
                <a:latin typeface="Avenir Book" panose="02000503020000020003" pitchFamily="2" charset="0"/>
              </a:rPr>
              <a:t> </a:t>
            </a:r>
            <a:r>
              <a:rPr lang="en-US" altLang="fr-FR" dirty="0" err="1">
                <a:latin typeface="Avenir Book" panose="02000503020000020003" pitchFamily="2" charset="0"/>
              </a:rPr>
              <a:t>dei</a:t>
            </a:r>
            <a:r>
              <a:rPr lang="en-US" altLang="fr-FR" dirty="0">
                <a:latin typeface="Avenir Book" panose="02000503020000020003" pitchFamily="2" charset="0"/>
              </a:rPr>
              <a:t> </a:t>
            </a:r>
            <a:r>
              <a:rPr lang="en-US" altLang="fr-FR" dirty="0" err="1">
                <a:latin typeface="Avenir Book" panose="02000503020000020003" pitchFamily="2" charset="0"/>
              </a:rPr>
              <a:t>piloti</a:t>
            </a:r>
            <a:r>
              <a:rPr lang="en-US" altLang="fr-FR" dirty="0">
                <a:latin typeface="Avenir Book" panose="02000503020000020003" pitchFamily="2" charset="0"/>
              </a:rPr>
              <a:t> </a:t>
            </a:r>
            <a:r>
              <a:rPr lang="en-US" altLang="fr-FR" dirty="0" err="1">
                <a:latin typeface="Avenir Book" panose="02000503020000020003" pitchFamily="2" charset="0"/>
              </a:rPr>
              <a:t>siano</a:t>
            </a:r>
            <a:r>
              <a:rPr lang="en-US" altLang="fr-FR" dirty="0">
                <a:latin typeface="Avenir Book" panose="02000503020000020003" pitchFamily="2" charset="0"/>
              </a:rPr>
              <a:t> </a:t>
            </a:r>
            <a:r>
              <a:rPr lang="en-US" altLang="fr-FR" dirty="0" err="1">
                <a:latin typeface="Avenir Book" panose="02000503020000020003" pitchFamily="2" charset="0"/>
              </a:rPr>
              <a:t>conformi</a:t>
            </a:r>
            <a:r>
              <a:rPr lang="en-US" altLang="fr-FR" dirty="0">
                <a:latin typeface="Avenir Book" panose="02000503020000020003" pitchFamily="2" charset="0"/>
              </a:rPr>
              <a:t> ai  </a:t>
            </a:r>
            <a:r>
              <a:rPr lang="en-US" altLang="fr-FR" dirty="0" err="1">
                <a:latin typeface="Avenir Book" panose="02000503020000020003" pitchFamily="2" charset="0"/>
              </a:rPr>
              <a:t>regolamenti</a:t>
            </a:r>
            <a:r>
              <a:rPr lang="en-US" altLang="fr-FR" dirty="0">
                <a:latin typeface="Avenir Book" panose="02000503020000020003" pitchFamily="2" charset="0"/>
              </a:rPr>
              <a:t> di </a:t>
            </a:r>
            <a:r>
              <a:rPr lang="en-US" altLang="fr-FR" dirty="0" err="1">
                <a:latin typeface="Avenir Book" panose="02000503020000020003" pitchFamily="2" charset="0"/>
              </a:rPr>
              <a:t>gara</a:t>
            </a:r>
            <a:r>
              <a:rPr lang="en-US" altLang="fr-FR" dirty="0">
                <a:latin typeface="Avenir Book" panose="02000503020000020003" pitchFamily="2" charset="0"/>
              </a:rPr>
              <a:t> ed ai </a:t>
            </a:r>
            <a:r>
              <a:rPr lang="en-US" altLang="fr-FR" dirty="0" err="1">
                <a:latin typeface="Avenir Book" panose="02000503020000020003" pitchFamily="2" charset="0"/>
              </a:rPr>
              <a:t>regolamenti</a:t>
            </a:r>
            <a:r>
              <a:rPr lang="en-US" altLang="fr-FR" dirty="0">
                <a:latin typeface="Avenir Book" panose="02000503020000020003" pitchFamily="2" charset="0"/>
              </a:rPr>
              <a:t> </a:t>
            </a:r>
            <a:r>
              <a:rPr lang="en-US" altLang="fr-FR" dirty="0" err="1">
                <a:latin typeface="Avenir Book" panose="02000503020000020003" pitchFamily="2" charset="0"/>
              </a:rPr>
              <a:t>tecnici</a:t>
            </a:r>
            <a:r>
              <a:rPr lang="en-US" altLang="fr-FR" dirty="0">
                <a:latin typeface="Avenir Book" panose="02000503020000020003" pitchFamily="2" charset="0"/>
              </a:rPr>
              <a:t>  FIA &amp;/o </a:t>
            </a:r>
            <a:r>
              <a:rPr lang="en-US" altLang="fr-FR" dirty="0" err="1">
                <a:latin typeface="Avenir Book" panose="02000503020000020003" pitchFamily="2" charset="0"/>
              </a:rPr>
              <a:t>della</a:t>
            </a:r>
            <a:r>
              <a:rPr lang="en-US" altLang="fr-FR" dirty="0">
                <a:latin typeface="Avenir Book" panose="02000503020000020003" pitchFamily="2" charset="0"/>
              </a:rPr>
              <a:t> </a:t>
            </a:r>
            <a:r>
              <a:rPr lang="en-US" altLang="fr-FR" dirty="0" err="1">
                <a:latin typeface="Avenir Book" panose="02000503020000020003" pitchFamily="2" charset="0"/>
              </a:rPr>
              <a:t>Federazione</a:t>
            </a:r>
            <a:r>
              <a:rPr lang="en-US" altLang="fr-FR" dirty="0">
                <a:latin typeface="Avenir Book" panose="02000503020000020003" pitchFamily="2" charset="0"/>
              </a:rPr>
              <a:t> </a:t>
            </a:r>
          </a:p>
          <a:p>
            <a:pPr marL="380978" indent="-380978">
              <a:lnSpc>
                <a:spcPct val="100000"/>
              </a:lnSpc>
              <a:buClr>
                <a:schemeClr val="tx2"/>
              </a:buClr>
              <a:buFont typeface="Wingdings" pitchFamily="2" charset="2"/>
              <a:buChar char="§"/>
            </a:pPr>
            <a:r>
              <a:rPr lang="en-US" altLang="fr-FR" dirty="0">
                <a:latin typeface="Avenir Book" panose="02000503020000020003" pitchFamily="2" charset="0"/>
              </a:rPr>
              <a:t>Conduce  le </a:t>
            </a:r>
            <a:r>
              <a:rPr lang="en-US" altLang="fr-FR" dirty="0" err="1">
                <a:latin typeface="Avenir Book" panose="02000503020000020003" pitchFamily="2" charset="0"/>
              </a:rPr>
              <a:t>verifiche</a:t>
            </a:r>
            <a:r>
              <a:rPr lang="en-US" altLang="fr-FR" dirty="0">
                <a:latin typeface="Avenir Book" panose="02000503020000020003" pitchFamily="2" charset="0"/>
              </a:rPr>
              <a:t> </a:t>
            </a:r>
            <a:r>
              <a:rPr lang="en-US" altLang="fr-FR" dirty="0" err="1">
                <a:latin typeface="Avenir Book" panose="02000503020000020003" pitchFamily="2" charset="0"/>
              </a:rPr>
              <a:t>tecniche</a:t>
            </a:r>
            <a:r>
              <a:rPr lang="en-US" altLang="fr-FR" dirty="0">
                <a:latin typeface="Avenir Book" panose="02000503020000020003" pitchFamily="2" charset="0"/>
              </a:rPr>
              <a:t> pre-</a:t>
            </a:r>
            <a:r>
              <a:rPr lang="en-US" altLang="fr-FR" dirty="0" err="1">
                <a:latin typeface="Avenir Book" panose="02000503020000020003" pitchFamily="2" charset="0"/>
              </a:rPr>
              <a:t>gara</a:t>
            </a:r>
            <a:r>
              <a:rPr lang="en-US" altLang="fr-FR" dirty="0">
                <a:latin typeface="Avenir Book" panose="02000503020000020003" pitchFamily="2" charset="0"/>
              </a:rPr>
              <a:t>, </a:t>
            </a:r>
            <a:r>
              <a:rPr lang="en-US" altLang="fr-FR" dirty="0" err="1">
                <a:latin typeface="Avenir Book" panose="02000503020000020003" pitchFamily="2" charset="0"/>
              </a:rPr>
              <a:t>durante</a:t>
            </a:r>
            <a:r>
              <a:rPr lang="en-US" altLang="fr-FR" dirty="0">
                <a:latin typeface="Avenir Book" panose="02000503020000020003" pitchFamily="2" charset="0"/>
              </a:rPr>
              <a:t> e dopo la </a:t>
            </a:r>
            <a:r>
              <a:rPr lang="en-US" altLang="fr-FR" dirty="0" err="1">
                <a:latin typeface="Avenir Book" panose="02000503020000020003" pitchFamily="2" charset="0"/>
              </a:rPr>
              <a:t>gara</a:t>
            </a:r>
            <a:endParaRPr lang="en-US" altLang="fr-FR" sz="2133" dirty="0"/>
          </a:p>
          <a:p>
            <a:pPr eaLnBrk="1" hangingPunct="1">
              <a:lnSpc>
                <a:spcPct val="100000"/>
              </a:lnSpc>
              <a:buClr>
                <a:schemeClr val="tx2"/>
              </a:buClr>
            </a:pPr>
            <a:endParaRPr lang="en-US" altLang="fr-FR" sz="2133" dirty="0"/>
          </a:p>
          <a:p>
            <a:endParaRPr lang="en-US" altLang="fr-FR" sz="2133" dirty="0">
              <a:ea typeface="Futura Std Medium" charset="0"/>
              <a:cs typeface="Futura Std Medium" charset="0"/>
            </a:endParaRPr>
          </a:p>
          <a:p>
            <a:endParaRPr lang="fr-FR" altLang="fr-FR" sz="2133" dirty="0"/>
          </a:p>
        </p:txBody>
      </p:sp>
    </p:spTree>
    <p:extLst>
      <p:ext uri="{BB962C8B-B14F-4D97-AF65-F5344CB8AC3E}">
        <p14:creationId xmlns:p14="http://schemas.microsoft.com/office/powerpoint/2010/main" val="9646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879417" y="6280154"/>
            <a:ext cx="2743200" cy="366183"/>
          </a:xfrm>
        </p:spPr>
        <p:txBody>
          <a:bodyPr/>
          <a:lstStyle/>
          <a:p>
            <a:pPr defTabSz="914377">
              <a:defRPr/>
            </a:pPr>
            <a:fld id="{B355E646-10B0-284C-8D3C-E50930AA8D04}" type="slidenum">
              <a:rPr lang="fr-FR" sz="1200">
                <a:solidFill>
                  <a:srgbClr val="FFFFFF"/>
                </a:solidFill>
              </a:rPr>
              <a:pPr defTabSz="914377">
                <a:defRPr/>
              </a:pPr>
              <a:t>13</a:t>
            </a:fld>
            <a:endParaRPr lang="fr-FR" sz="1200" dirty="0">
              <a:solidFill>
                <a:srgbClr val="FFFFFF"/>
              </a:solidFill>
            </a:endParaRPr>
          </a:p>
        </p:txBody>
      </p:sp>
      <p:sp>
        <p:nvSpPr>
          <p:cNvPr id="5" name="Sous-titre 6"/>
          <p:cNvSpPr>
            <a:spLocks noGrp="1"/>
          </p:cNvSpPr>
          <p:nvPr>
            <p:ph type="subTitle" idx="1"/>
          </p:nvPr>
        </p:nvSpPr>
        <p:spPr>
          <a:xfrm>
            <a:off x="0" y="-1"/>
            <a:ext cx="12192000" cy="6280153"/>
          </a:xfrm>
        </p:spPr>
        <p:txBody>
          <a:bodyPr/>
          <a:lstStyle/>
          <a:p>
            <a:pPr algn="ctr">
              <a:spcAft>
                <a:spcPts val="1600"/>
              </a:spcAft>
            </a:pPr>
            <a:r>
              <a:rPr lang="en-US" altLang="fr-FR" sz="2133" dirty="0">
                <a:solidFill>
                  <a:srgbClr val="00B3E1"/>
                </a:solidFill>
                <a:ea typeface="Futura Std Medium" charset="0"/>
                <a:cs typeface="Futura Std Medium" charset="0"/>
              </a:rPr>
              <a:t>Il </a:t>
            </a:r>
            <a:r>
              <a:rPr lang="en-US" altLang="fr-FR" sz="2133" dirty="0" err="1">
                <a:solidFill>
                  <a:srgbClr val="00B3E1"/>
                </a:solidFill>
                <a:ea typeface="Futura Std Medium" charset="0"/>
                <a:cs typeface="Futura Std Medium" charset="0"/>
              </a:rPr>
              <a:t>Delegato</a:t>
            </a:r>
            <a:r>
              <a:rPr lang="en-US" altLang="fr-FR" sz="2133" dirty="0">
                <a:solidFill>
                  <a:srgbClr val="00B3E1"/>
                </a:solidFill>
                <a:ea typeface="Futura Std Medium" charset="0"/>
                <a:cs typeface="Futura Std Medium" charset="0"/>
              </a:rPr>
              <a:t> </a:t>
            </a:r>
            <a:r>
              <a:rPr lang="en-US" altLang="fr-FR" sz="2133" dirty="0" err="1">
                <a:solidFill>
                  <a:srgbClr val="00B3E1"/>
                </a:solidFill>
                <a:ea typeface="Futura Std Medium" charset="0"/>
                <a:cs typeface="Futura Std Medium" charset="0"/>
              </a:rPr>
              <a:t>allestimento</a:t>
            </a:r>
            <a:r>
              <a:rPr lang="en-US" altLang="fr-FR" sz="2133" dirty="0">
                <a:solidFill>
                  <a:srgbClr val="00B3E1"/>
                </a:solidFill>
                <a:ea typeface="Futura Std Medium" charset="0"/>
                <a:cs typeface="Futura Std Medium" charset="0"/>
              </a:rPr>
              <a:t> del </a:t>
            </a:r>
            <a:r>
              <a:rPr lang="en-US" altLang="fr-FR" sz="2133" dirty="0" err="1">
                <a:solidFill>
                  <a:srgbClr val="00B3E1"/>
                </a:solidFill>
                <a:ea typeface="Futura Std Medium" charset="0"/>
                <a:cs typeface="Futura Std Medium" charset="0"/>
              </a:rPr>
              <a:t>percorso</a:t>
            </a:r>
            <a:r>
              <a:rPr lang="en-US" altLang="fr-FR" sz="2133" dirty="0">
                <a:solidFill>
                  <a:srgbClr val="00B3E1"/>
                </a:solidFill>
                <a:ea typeface="Futura Std Medium" charset="0"/>
                <a:cs typeface="Futura Std Medium" charset="0"/>
              </a:rPr>
              <a:t> </a:t>
            </a:r>
            <a:r>
              <a:rPr lang="en-US" altLang="fr-FR" sz="2133" dirty="0">
                <a:ea typeface="Futura Std Medium" charset="0"/>
                <a:cs typeface="Futura Std Medium" charset="0"/>
              </a:rPr>
              <a:t>ha il </a:t>
            </a:r>
            <a:r>
              <a:rPr lang="en-US" altLang="fr-FR" sz="2133" dirty="0" err="1">
                <a:ea typeface="Futura Std Medium" charset="0"/>
                <a:cs typeface="Futura Std Medium" charset="0"/>
              </a:rPr>
              <a:t>compito</a:t>
            </a:r>
            <a:r>
              <a:rPr lang="en-US" altLang="fr-FR" sz="2133" dirty="0">
                <a:ea typeface="Futura Std Medium" charset="0"/>
                <a:cs typeface="Futura Std Medium" charset="0"/>
              </a:rPr>
              <a:t> di: </a:t>
            </a: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Preparare</a:t>
            </a:r>
            <a:r>
              <a:rPr lang="en-US" altLang="fr-FR" dirty="0">
                <a:latin typeface="Avenir Book" panose="02000503020000020003" pitchFamily="2" charset="0"/>
              </a:rPr>
              <a:t> </a:t>
            </a:r>
            <a:r>
              <a:rPr lang="en-US" altLang="fr-FR" dirty="0" err="1">
                <a:latin typeface="Avenir Book" panose="02000503020000020003" pitchFamily="2" charset="0"/>
              </a:rPr>
              <a:t>il</a:t>
            </a:r>
            <a:r>
              <a:rPr lang="en-US" altLang="fr-FR" dirty="0">
                <a:latin typeface="Avenir Book" panose="02000503020000020003" pitchFamily="2" charset="0"/>
              </a:rPr>
              <a:t> Piano </a:t>
            </a:r>
            <a:r>
              <a:rPr lang="en-US" altLang="fr-FR" dirty="0" err="1">
                <a:latin typeface="Avenir Book" panose="02000503020000020003" pitchFamily="2" charset="0"/>
              </a:rPr>
              <a:t>di</a:t>
            </a:r>
            <a:r>
              <a:rPr lang="en-US" altLang="fr-FR" dirty="0">
                <a:latin typeface="Avenir Book" panose="02000503020000020003" pitchFamily="2" charset="0"/>
              </a:rPr>
              <a:t> </a:t>
            </a:r>
            <a:r>
              <a:rPr lang="en-US" altLang="fr-FR" dirty="0" err="1">
                <a:latin typeface="Avenir Book" panose="02000503020000020003" pitchFamily="2" charset="0"/>
              </a:rPr>
              <a:t>sicurezza</a:t>
            </a:r>
            <a:r>
              <a:rPr lang="en-US" altLang="fr-FR" dirty="0">
                <a:latin typeface="Avenir Book" panose="02000503020000020003" pitchFamily="2" charset="0"/>
              </a:rPr>
              <a:t> (con </a:t>
            </a:r>
            <a:r>
              <a:rPr lang="en-US" altLang="fr-FR" dirty="0" err="1">
                <a:latin typeface="Avenir Book" panose="02000503020000020003" pitchFamily="2" charset="0"/>
              </a:rPr>
              <a:t>il</a:t>
            </a:r>
            <a:r>
              <a:rPr lang="en-US" altLang="fr-FR" dirty="0">
                <a:latin typeface="Avenir Book" panose="02000503020000020003" pitchFamily="2" charset="0"/>
              </a:rPr>
              <a:t> DG)</a:t>
            </a: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Valutare</a:t>
            </a:r>
            <a:r>
              <a:rPr lang="en-US" altLang="fr-FR" dirty="0">
                <a:latin typeface="Avenir Book" panose="02000503020000020003" pitchFamily="2" charset="0"/>
              </a:rPr>
              <a:t> </a:t>
            </a:r>
            <a:r>
              <a:rPr lang="en-US" altLang="fr-FR" dirty="0" err="1">
                <a:latin typeface="Avenir Book" panose="02000503020000020003" pitchFamily="2" charset="0"/>
              </a:rPr>
              <a:t>i</a:t>
            </a:r>
            <a:r>
              <a:rPr lang="en-US" altLang="fr-FR" dirty="0">
                <a:latin typeface="Avenir Book" panose="02000503020000020003" pitchFamily="2" charset="0"/>
              </a:rPr>
              <a:t> </a:t>
            </a:r>
            <a:r>
              <a:rPr lang="en-US" altLang="fr-FR" dirty="0" err="1">
                <a:latin typeface="Avenir Book" panose="02000503020000020003" pitchFamily="2" charset="0"/>
              </a:rPr>
              <a:t>rischi</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Controllare la corrispondenza fra la teoria</a:t>
            </a:r>
            <a:r>
              <a:rPr lang="en-US" altLang="fr-FR" dirty="0">
                <a:latin typeface="Avenir Book" panose="02000503020000020003" pitchFamily="2" charset="0"/>
              </a:rPr>
              <a:t> </a:t>
            </a:r>
            <a:r>
              <a:rPr lang="en-US" altLang="fr-FR" dirty="0"/>
              <a:t>del </a:t>
            </a:r>
            <a:r>
              <a:rPr lang="en-US" altLang="fr-FR" dirty="0">
                <a:latin typeface="Avenir Book" panose="02000503020000020003" pitchFamily="2" charset="0"/>
              </a:rPr>
              <a:t>piano </a:t>
            </a:r>
            <a:r>
              <a:rPr lang="en-US" altLang="fr-FR" dirty="0" err="1">
                <a:latin typeface="Avenir Book" panose="02000503020000020003" pitchFamily="2" charset="0"/>
              </a:rPr>
              <a:t>di</a:t>
            </a:r>
            <a:r>
              <a:rPr lang="en-US" altLang="fr-FR" dirty="0">
                <a:latin typeface="Avenir Book" panose="02000503020000020003" pitchFamily="2" charset="0"/>
              </a:rPr>
              <a:t> </a:t>
            </a:r>
            <a:r>
              <a:rPr lang="en-US" altLang="fr-FR" dirty="0" err="1">
                <a:latin typeface="Avenir Book" panose="02000503020000020003" pitchFamily="2" charset="0"/>
              </a:rPr>
              <a:t>sicurezza e gli allestimenti </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Coordinare</a:t>
            </a:r>
            <a:r>
              <a:rPr lang="en-US" altLang="fr-FR" dirty="0">
                <a:latin typeface="Avenir Book" panose="02000503020000020003" pitchFamily="2" charset="0"/>
              </a:rPr>
              <a:t> </a:t>
            </a:r>
            <a:r>
              <a:rPr lang="en-US" altLang="fr-FR" dirty="0" err="1">
                <a:latin typeface="Avenir Book" panose="02000503020000020003" pitchFamily="2" charset="0"/>
              </a:rPr>
              <a:t>tutte</a:t>
            </a:r>
            <a:r>
              <a:rPr lang="en-US" altLang="fr-FR" dirty="0">
                <a:latin typeface="Avenir Book" panose="02000503020000020003" pitchFamily="2" charset="0"/>
              </a:rPr>
              <a:t> le </a:t>
            </a:r>
            <a:r>
              <a:rPr lang="en-US" altLang="fr-FR" dirty="0" err="1">
                <a:latin typeface="Avenir Book" panose="02000503020000020003" pitchFamily="2" charset="0"/>
              </a:rPr>
              <a:t>questioni</a:t>
            </a:r>
            <a:r>
              <a:rPr lang="en-US" altLang="fr-FR" dirty="0">
                <a:latin typeface="Avenir Book" panose="02000503020000020003" pitchFamily="2" charset="0"/>
              </a:rPr>
              <a:t> </a:t>
            </a:r>
            <a:r>
              <a:rPr lang="en-US" altLang="fr-FR" dirty="0" err="1">
                <a:latin typeface="Avenir Book" panose="02000503020000020003" pitchFamily="2" charset="0"/>
              </a:rPr>
              <a:t>sulla</a:t>
            </a:r>
            <a:r>
              <a:rPr lang="en-US" altLang="fr-FR" dirty="0">
                <a:latin typeface="Avenir Book" panose="02000503020000020003" pitchFamily="2" charset="0"/>
              </a:rPr>
              <a:t> </a:t>
            </a:r>
            <a:r>
              <a:rPr lang="en-US" altLang="fr-FR" dirty="0" err="1">
                <a:latin typeface="Avenir Book" panose="02000503020000020003" pitchFamily="2" charset="0"/>
              </a:rPr>
              <a:t>sicurezza</a:t>
            </a:r>
            <a:r>
              <a:rPr lang="en-US" altLang="fr-FR" dirty="0">
                <a:latin typeface="Avenir Book" panose="02000503020000020003" pitchFamily="2" charset="0"/>
              </a:rPr>
              <a:t> </a:t>
            </a:r>
            <a:r>
              <a:rPr lang="en-US" altLang="fr-FR" dirty="0" err="1">
                <a:latin typeface="Avenir Book" panose="02000503020000020003" pitchFamily="2" charset="0"/>
              </a:rPr>
              <a:t>durante</a:t>
            </a:r>
            <a:r>
              <a:rPr lang="en-US" altLang="fr-FR" dirty="0">
                <a:latin typeface="Avenir Book" panose="02000503020000020003" pitchFamily="2" charset="0"/>
              </a:rPr>
              <a:t> la </a:t>
            </a:r>
            <a:r>
              <a:rPr lang="en-US" altLang="fr-FR" dirty="0" err="1">
                <a:latin typeface="Avenir Book" panose="02000503020000020003" pitchFamily="2" charset="0"/>
              </a:rPr>
              <a:t>gara</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b="1" dirty="0">
                <a:latin typeface="Avenir Book" panose="02000503020000020003" pitchFamily="2" charset="0"/>
              </a:rPr>
              <a:t>È un </a:t>
            </a:r>
            <a:r>
              <a:rPr lang="en-US" altLang="fr-FR" b="1" dirty="0" err="1">
                <a:latin typeface="Avenir Book" panose="02000503020000020003" pitchFamily="2" charset="0"/>
              </a:rPr>
              <a:t>ruolo</a:t>
            </a:r>
            <a:r>
              <a:rPr lang="en-US" altLang="fr-FR" b="1" dirty="0">
                <a:latin typeface="Avenir Book" panose="02000503020000020003" pitchFamily="2" charset="0"/>
              </a:rPr>
              <a:t> </a:t>
            </a:r>
            <a:r>
              <a:rPr lang="en-US" altLang="fr-FR" b="1" dirty="0" err="1">
                <a:latin typeface="Avenir Book" panose="02000503020000020003" pitchFamily="2" charset="0"/>
              </a:rPr>
              <a:t>chiave</a:t>
            </a:r>
            <a:r>
              <a:rPr lang="en-US" altLang="fr-FR" b="1" dirty="0">
                <a:latin typeface="Avenir Book" panose="02000503020000020003" pitchFamily="2" charset="0"/>
              </a:rPr>
              <a:t> </a:t>
            </a:r>
            <a:r>
              <a:rPr lang="en-US" altLang="fr-FR" b="1" dirty="0" err="1">
                <a:latin typeface="Avenir Book" panose="02000503020000020003" pitchFamily="2" charset="0"/>
              </a:rPr>
              <a:t>essenziale</a:t>
            </a:r>
            <a:r>
              <a:rPr lang="en-US" altLang="fr-FR" b="1" dirty="0">
                <a:latin typeface="Avenir Book" panose="02000503020000020003" pitchFamily="2" charset="0"/>
              </a:rPr>
              <a:t> per lo </a:t>
            </a:r>
            <a:r>
              <a:rPr lang="en-US" altLang="fr-FR" b="1" dirty="0" err="1">
                <a:latin typeface="Avenir Book" panose="02000503020000020003" pitchFamily="2" charset="0"/>
              </a:rPr>
              <a:t>svolgimento</a:t>
            </a:r>
            <a:r>
              <a:rPr lang="en-US" altLang="fr-FR" b="1" dirty="0">
                <a:latin typeface="Avenir Book" panose="02000503020000020003" pitchFamily="2" charset="0"/>
              </a:rPr>
              <a:t> in </a:t>
            </a:r>
            <a:r>
              <a:rPr lang="en-US" altLang="fr-FR" b="1" dirty="0" err="1">
                <a:latin typeface="Avenir Book" panose="02000503020000020003" pitchFamily="2" charset="0"/>
              </a:rPr>
              <a:t>sicurezza</a:t>
            </a:r>
            <a:r>
              <a:rPr lang="en-US" altLang="fr-FR" b="1" dirty="0">
                <a:latin typeface="Avenir Book" panose="02000503020000020003" pitchFamily="2" charset="0"/>
              </a:rPr>
              <a:t> </a:t>
            </a:r>
            <a:r>
              <a:rPr lang="en-US" altLang="fr-FR" b="1" dirty="0" err="1">
                <a:latin typeface="Avenir Book" panose="02000503020000020003" pitchFamily="2" charset="0"/>
              </a:rPr>
              <a:t>della</a:t>
            </a:r>
            <a:r>
              <a:rPr lang="en-US" altLang="fr-FR" b="1" dirty="0">
                <a:latin typeface="Avenir Book" panose="02000503020000020003" pitchFamily="2" charset="0"/>
              </a:rPr>
              <a:t> </a:t>
            </a:r>
            <a:r>
              <a:rPr lang="en-US" altLang="fr-FR" b="1" dirty="0" err="1">
                <a:latin typeface="Avenir Book" panose="02000503020000020003" pitchFamily="2" charset="0"/>
              </a:rPr>
              <a:t>manifestazione</a:t>
            </a:r>
            <a:endParaRPr lang="en-US" altLang="fr-FR" b="1"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a:latin typeface="Avenir Book" panose="02000503020000020003" pitchFamily="2" charset="0"/>
              </a:rPr>
              <a:t>Si </a:t>
            </a:r>
            <a:r>
              <a:rPr lang="en-US" altLang="fr-FR" dirty="0" err="1">
                <a:latin typeface="Avenir Book" panose="02000503020000020003" pitchFamily="2" charset="0"/>
              </a:rPr>
              <a:t>suggerisce</a:t>
            </a:r>
            <a:r>
              <a:rPr lang="en-US" altLang="fr-FR" dirty="0">
                <a:latin typeface="Avenir Book" panose="02000503020000020003" pitchFamily="2" charset="0"/>
              </a:rPr>
              <a:t> </a:t>
            </a:r>
            <a:r>
              <a:rPr lang="en-US" altLang="fr-FR" dirty="0" err="1">
                <a:latin typeface="Avenir Book" panose="02000503020000020003" pitchFamily="2" charset="0"/>
              </a:rPr>
              <a:t>che</a:t>
            </a:r>
            <a:r>
              <a:rPr lang="en-US" altLang="fr-FR" dirty="0">
                <a:latin typeface="Avenir Book" panose="02000503020000020003" pitchFamily="2" charset="0"/>
              </a:rPr>
              <a:t> il </a:t>
            </a:r>
            <a:r>
              <a:rPr lang="en-US" altLang="fr-FR" dirty="0" err="1">
                <a:latin typeface="Avenir Book" panose="02000503020000020003" pitchFamily="2" charset="0"/>
              </a:rPr>
              <a:t>ruolo</a:t>
            </a:r>
            <a:r>
              <a:rPr lang="en-US" altLang="fr-FR" dirty="0">
                <a:latin typeface="Avenir Book" panose="02000503020000020003" pitchFamily="2" charset="0"/>
              </a:rPr>
              <a:t> </a:t>
            </a:r>
            <a:r>
              <a:rPr lang="en-US" altLang="fr-FR" dirty="0" err="1">
                <a:latin typeface="Avenir Book" panose="02000503020000020003" pitchFamily="2" charset="0"/>
              </a:rPr>
              <a:t>venga</a:t>
            </a:r>
            <a:r>
              <a:rPr lang="en-US" altLang="fr-FR" dirty="0">
                <a:latin typeface="Avenir Book" panose="02000503020000020003" pitchFamily="2" charset="0"/>
              </a:rPr>
              <a:t> </a:t>
            </a:r>
            <a:r>
              <a:rPr lang="en-US" altLang="fr-FR" dirty="0" err="1">
                <a:latin typeface="Avenir Book" panose="02000503020000020003" pitchFamily="2" charset="0"/>
              </a:rPr>
              <a:t>svolto</a:t>
            </a:r>
            <a:r>
              <a:rPr lang="en-US" altLang="fr-FR" dirty="0">
                <a:latin typeface="Avenir Book" panose="02000503020000020003" pitchFamily="2" charset="0"/>
              </a:rPr>
              <a:t> da </a:t>
            </a:r>
            <a:r>
              <a:rPr lang="en-US" altLang="fr-FR" dirty="0" err="1">
                <a:latin typeface="Avenir Book" panose="02000503020000020003" pitchFamily="2" charset="0"/>
              </a:rPr>
              <a:t>persone</a:t>
            </a:r>
            <a:r>
              <a:rPr lang="en-US" altLang="fr-FR" dirty="0">
                <a:latin typeface="Avenir Book" panose="02000503020000020003" pitchFamily="2" charset="0"/>
              </a:rPr>
              <a:t> </a:t>
            </a:r>
            <a:r>
              <a:rPr lang="en-US" altLang="fr-FR" dirty="0" err="1">
                <a:latin typeface="Avenir Book" panose="02000503020000020003" pitchFamily="2" charset="0"/>
              </a:rPr>
              <a:t>che</a:t>
            </a:r>
            <a:r>
              <a:rPr lang="en-US" altLang="fr-FR" dirty="0">
                <a:latin typeface="Avenir Book" panose="02000503020000020003" pitchFamily="2" charset="0"/>
              </a:rPr>
              <a:t> </a:t>
            </a:r>
            <a:r>
              <a:rPr lang="en-US" altLang="fr-FR" dirty="0" err="1">
                <a:latin typeface="Avenir Book" panose="02000503020000020003" pitchFamily="2" charset="0"/>
              </a:rPr>
              <a:t>abbiano</a:t>
            </a:r>
            <a:r>
              <a:rPr lang="en-US" altLang="fr-FR" dirty="0">
                <a:latin typeface="Avenir Book" panose="02000503020000020003" pitchFamily="2" charset="0"/>
              </a:rPr>
              <a:t> </a:t>
            </a:r>
            <a:r>
              <a:rPr lang="en-US" altLang="fr-FR" dirty="0" err="1">
                <a:latin typeface="Avenir Book" panose="02000503020000020003" pitchFamily="2" charset="0"/>
              </a:rPr>
              <a:t>corso</a:t>
            </a:r>
            <a:endParaRPr lang="en-US" altLang="fr-FR" dirty="0">
              <a:latin typeface="Avenir Book" panose="02000503020000020003" pitchFamily="2" charset="0"/>
            </a:endParaRPr>
          </a:p>
          <a:p>
            <a:pPr algn="ctr"/>
            <a:r>
              <a:rPr lang="en-US" altLang="fr-FR" sz="2133" dirty="0">
                <a:ea typeface="Futura Std Medium" charset="0"/>
                <a:cs typeface="Futura Std Medium" charset="0"/>
              </a:rPr>
              <a:t>Il </a:t>
            </a:r>
            <a:r>
              <a:rPr lang="en-US" altLang="fr-FR" sz="2133" dirty="0" err="1">
                <a:solidFill>
                  <a:srgbClr val="00B3E1"/>
                </a:solidFill>
                <a:ea typeface="Futura Std Medium" charset="0"/>
                <a:cs typeface="Futura Std Medium" charset="0"/>
              </a:rPr>
              <a:t>Supervisore</a:t>
            </a:r>
            <a:r>
              <a:rPr lang="en-US" altLang="fr-FR" sz="2133" dirty="0">
                <a:solidFill>
                  <a:srgbClr val="00B3E1"/>
                </a:solidFill>
                <a:ea typeface="Futura Std Medium" charset="0"/>
                <a:cs typeface="Futura Std Medium" charset="0"/>
              </a:rPr>
              <a:t>/</a:t>
            </a:r>
            <a:r>
              <a:rPr lang="en-US" altLang="fr-FR" sz="2133" dirty="0" err="1">
                <a:solidFill>
                  <a:srgbClr val="00B3E1"/>
                </a:solidFill>
                <a:ea typeface="Futura Std Medium" charset="0"/>
                <a:cs typeface="Futura Std Medium" charset="0"/>
              </a:rPr>
              <a:t>Ispettore</a:t>
            </a:r>
            <a:r>
              <a:rPr lang="en-US" altLang="fr-FR" sz="2133" dirty="0">
                <a:solidFill>
                  <a:srgbClr val="00B3E1"/>
                </a:solidFill>
                <a:ea typeface="Futura Std Medium" charset="0"/>
                <a:cs typeface="Futura Std Medium" charset="0"/>
              </a:rPr>
              <a:t> </a:t>
            </a:r>
            <a:r>
              <a:rPr lang="en-US" altLang="fr-FR" sz="2133" dirty="0" err="1">
                <a:solidFill>
                  <a:srgbClr val="00B3E1"/>
                </a:solidFill>
                <a:ea typeface="Futura Std Medium" charset="0"/>
                <a:cs typeface="Futura Std Medium" charset="0"/>
              </a:rPr>
              <a:t>alla</a:t>
            </a:r>
            <a:r>
              <a:rPr lang="en-US" altLang="fr-FR" sz="2133" dirty="0">
                <a:solidFill>
                  <a:srgbClr val="00B3E1"/>
                </a:solidFill>
                <a:ea typeface="Futura Std Medium" charset="0"/>
                <a:cs typeface="Futura Std Medium" charset="0"/>
              </a:rPr>
              <a:t> </a:t>
            </a:r>
            <a:r>
              <a:rPr lang="en-US" altLang="fr-FR" sz="2133" dirty="0" err="1">
                <a:solidFill>
                  <a:srgbClr val="00B3E1"/>
                </a:solidFill>
                <a:ea typeface="Futura Std Medium" charset="0"/>
                <a:cs typeface="Futura Std Medium" charset="0"/>
              </a:rPr>
              <a:t>sicurezza</a:t>
            </a:r>
            <a:r>
              <a:rPr lang="en-US" altLang="fr-FR" sz="2133" dirty="0">
                <a:solidFill>
                  <a:srgbClr val="00B3E1"/>
                </a:solidFill>
                <a:ea typeface="Futura Std Medium" charset="0"/>
                <a:cs typeface="Futura Std Medium" charset="0"/>
              </a:rPr>
              <a:t> </a:t>
            </a:r>
            <a:r>
              <a:rPr lang="en-US" altLang="fr-FR" sz="2133" dirty="0">
                <a:ea typeface="Futura Std Medium" charset="0"/>
                <a:cs typeface="Futura Std Medium" charset="0"/>
              </a:rPr>
              <a:t>ha il </a:t>
            </a:r>
            <a:r>
              <a:rPr lang="en-US" altLang="fr-FR" sz="2133" dirty="0" err="1">
                <a:ea typeface="Futura Std Medium" charset="0"/>
                <a:cs typeface="Futura Std Medium" charset="0"/>
              </a:rPr>
              <a:t>compito</a:t>
            </a:r>
            <a:r>
              <a:rPr lang="en-US" altLang="fr-FR" sz="2133" dirty="0">
                <a:ea typeface="Futura Std Medium" charset="0"/>
                <a:cs typeface="Futura Std Medium" charset="0"/>
              </a:rPr>
              <a:t> di:</a:t>
            </a: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Valutare</a:t>
            </a:r>
            <a:r>
              <a:rPr lang="en-US" altLang="fr-FR" dirty="0">
                <a:latin typeface="Avenir Book" panose="02000503020000020003" pitchFamily="2" charset="0"/>
              </a:rPr>
              <a:t> </a:t>
            </a:r>
            <a:r>
              <a:rPr lang="en-US" altLang="fr-FR" dirty="0" err="1">
                <a:latin typeface="Avenir Book" panose="02000503020000020003" pitchFamily="2" charset="0"/>
              </a:rPr>
              <a:t>l’efficacia</a:t>
            </a:r>
            <a:r>
              <a:rPr lang="en-US" altLang="fr-FR" dirty="0">
                <a:latin typeface="Avenir Book" panose="02000503020000020003" pitchFamily="2" charset="0"/>
              </a:rPr>
              <a:t> del piano di </a:t>
            </a:r>
            <a:r>
              <a:rPr lang="en-US" altLang="fr-FR" dirty="0" err="1">
                <a:latin typeface="Avenir Book" panose="02000503020000020003" pitchFamily="2" charset="0"/>
              </a:rPr>
              <a:t>sicurezza</a:t>
            </a:r>
            <a:r>
              <a:rPr lang="en-US" altLang="fr-FR" dirty="0">
                <a:latin typeface="Avenir Book" panose="02000503020000020003" pitchFamily="2" charset="0"/>
              </a:rPr>
              <a:t> </a:t>
            </a:r>
            <a:r>
              <a:rPr lang="en-US" altLang="fr-FR" dirty="0" err="1">
                <a:latin typeface="Avenir Book" panose="02000503020000020003" pitchFamily="2" charset="0"/>
              </a:rPr>
              <a:t>dell’evento</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a:latin typeface="Avenir Book" panose="02000503020000020003" pitchFamily="2" charset="0"/>
              </a:rPr>
              <a:t>Prima </a:t>
            </a:r>
            <a:r>
              <a:rPr lang="en-US" altLang="fr-FR" dirty="0" err="1">
                <a:latin typeface="Avenir Book" panose="02000503020000020003" pitchFamily="2" charset="0"/>
              </a:rPr>
              <a:t>della</a:t>
            </a:r>
            <a:r>
              <a:rPr lang="en-US" altLang="fr-FR" dirty="0">
                <a:latin typeface="Avenir Book" panose="02000503020000020003" pitchFamily="2" charset="0"/>
              </a:rPr>
              <a:t> </a:t>
            </a:r>
            <a:r>
              <a:rPr lang="en-US" altLang="fr-FR" dirty="0" err="1">
                <a:latin typeface="Avenir Book" panose="02000503020000020003" pitchFamily="2" charset="0"/>
              </a:rPr>
              <a:t>gara</a:t>
            </a:r>
            <a:r>
              <a:rPr lang="en-US" altLang="fr-FR" dirty="0">
                <a:latin typeface="Avenir Book" panose="02000503020000020003" pitchFamily="2" charset="0"/>
              </a:rPr>
              <a:t> </a:t>
            </a:r>
            <a:r>
              <a:rPr lang="en-US" altLang="fr-FR" dirty="0" err="1">
                <a:latin typeface="Avenir Book" panose="02000503020000020003" pitchFamily="2" charset="0"/>
              </a:rPr>
              <a:t>suggerire</a:t>
            </a:r>
            <a:r>
              <a:rPr lang="en-US" altLang="fr-FR" dirty="0">
                <a:latin typeface="Avenir Book" panose="02000503020000020003" pitchFamily="2" charset="0"/>
              </a:rPr>
              <a:t> </a:t>
            </a:r>
            <a:r>
              <a:rPr lang="en-US" altLang="fr-FR" dirty="0" err="1">
                <a:latin typeface="Avenir Book" panose="02000503020000020003" pitchFamily="2" charset="0"/>
              </a:rPr>
              <a:t>eventuale</a:t>
            </a:r>
            <a:r>
              <a:rPr lang="en-US" altLang="fr-FR" dirty="0">
                <a:latin typeface="Avenir Book" panose="02000503020000020003" pitchFamily="2" charset="0"/>
              </a:rPr>
              <a:t> </a:t>
            </a:r>
            <a:r>
              <a:rPr lang="en-US" altLang="fr-FR" dirty="0" err="1">
                <a:latin typeface="Avenir Book" panose="02000503020000020003" pitchFamily="2" charset="0"/>
              </a:rPr>
              <a:t>modifiche</a:t>
            </a:r>
            <a:r>
              <a:rPr lang="en-US" altLang="fr-FR" dirty="0">
                <a:latin typeface="Avenir Book" panose="02000503020000020003" pitchFamily="2" charset="0"/>
              </a:rPr>
              <a:t> al piano di </a:t>
            </a:r>
            <a:r>
              <a:rPr lang="en-US" altLang="fr-FR" dirty="0" err="1">
                <a:latin typeface="Avenir Book" panose="02000503020000020003" pitchFamily="2" charset="0"/>
              </a:rPr>
              <a:t>sicurezza</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a:t>Prima </a:t>
            </a:r>
            <a:r>
              <a:rPr lang="en-US" altLang="fr-FR" dirty="0" err="1"/>
              <a:t>della</a:t>
            </a:r>
            <a:r>
              <a:rPr lang="en-US" altLang="fr-FR" dirty="0"/>
              <a:t> </a:t>
            </a:r>
            <a:r>
              <a:rPr lang="en-US" altLang="fr-FR" dirty="0" err="1"/>
              <a:t>gara</a:t>
            </a:r>
            <a:r>
              <a:rPr lang="en-US" altLang="fr-FR" dirty="0"/>
              <a:t> </a:t>
            </a:r>
            <a:r>
              <a:rPr lang="en-US" altLang="fr-FR" dirty="0" err="1"/>
              <a:t>effettuare</a:t>
            </a:r>
            <a:r>
              <a:rPr lang="en-US" altLang="fr-FR" dirty="0"/>
              <a:t> una </a:t>
            </a:r>
            <a:r>
              <a:rPr lang="en-US" altLang="fr-FR" dirty="0" err="1"/>
              <a:t>ricognizione</a:t>
            </a:r>
            <a:r>
              <a:rPr lang="en-US" altLang="fr-FR" dirty="0"/>
              <a:t> </a:t>
            </a:r>
            <a:r>
              <a:rPr lang="en-US" altLang="fr-FR" dirty="0" err="1"/>
              <a:t>delle</a:t>
            </a:r>
            <a:r>
              <a:rPr lang="en-US" altLang="fr-FR" dirty="0"/>
              <a:t> prove </a:t>
            </a:r>
            <a:r>
              <a:rPr lang="en-US" altLang="fr-FR" dirty="0" err="1"/>
              <a:t>speciali</a:t>
            </a:r>
            <a:endParaRPr lang="en-US" altLang="fr-FR" dirty="0"/>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Percorrere</a:t>
            </a:r>
            <a:r>
              <a:rPr lang="en-US" altLang="fr-FR" dirty="0">
                <a:latin typeface="Avenir Book" panose="02000503020000020003" pitchFamily="2" charset="0"/>
              </a:rPr>
              <a:t> le prove </a:t>
            </a:r>
            <a:r>
              <a:rPr lang="en-US" altLang="fr-FR" dirty="0" err="1">
                <a:latin typeface="Avenir Book" panose="02000503020000020003" pitchFamily="2" charset="0"/>
              </a:rPr>
              <a:t>speciali</a:t>
            </a:r>
            <a:r>
              <a:rPr lang="en-US" altLang="fr-FR" dirty="0">
                <a:latin typeface="Avenir Book" panose="02000503020000020003" pitchFamily="2" charset="0"/>
              </a:rPr>
              <a:t> </a:t>
            </a:r>
            <a:r>
              <a:rPr lang="en-US" altLang="fr-FR" dirty="0" err="1">
                <a:latin typeface="Avenir Book" panose="02000503020000020003" pitchFamily="2" charset="0"/>
              </a:rPr>
              <a:t>nel</a:t>
            </a:r>
            <a:r>
              <a:rPr lang="en-US" altLang="fr-FR" dirty="0">
                <a:latin typeface="Avenir Book" panose="02000503020000020003" pitchFamily="2" charset="0"/>
              </a:rPr>
              <a:t> </a:t>
            </a:r>
            <a:r>
              <a:rPr lang="en-US" altLang="fr-FR" dirty="0" err="1">
                <a:latin typeface="Avenir Book" panose="02000503020000020003" pitchFamily="2" charset="0"/>
              </a:rPr>
              <a:t>convoglio</a:t>
            </a:r>
            <a:r>
              <a:rPr lang="en-US" altLang="fr-FR" dirty="0">
                <a:latin typeface="Avenir Book" panose="02000503020000020003" pitchFamily="2" charset="0"/>
              </a:rPr>
              <a:t> </a:t>
            </a:r>
            <a:r>
              <a:rPr lang="en-US" altLang="fr-FR" dirty="0" err="1">
                <a:latin typeface="Avenir Book" panose="02000503020000020003" pitchFamily="2" charset="0"/>
              </a:rPr>
              <a:t>delle</a:t>
            </a:r>
            <a:r>
              <a:rPr lang="en-US" altLang="fr-FR" dirty="0">
                <a:latin typeface="Avenir Book" panose="02000503020000020003" pitchFamily="2" charset="0"/>
              </a:rPr>
              <a:t> safety cars per dare la </a:t>
            </a:r>
            <a:r>
              <a:rPr lang="en-US" altLang="fr-FR" dirty="0" err="1">
                <a:latin typeface="Avenir Book" panose="02000503020000020003" pitchFamily="2" charset="0"/>
              </a:rPr>
              <a:t>sua</a:t>
            </a:r>
            <a:r>
              <a:rPr lang="en-US" altLang="fr-FR" dirty="0">
                <a:latin typeface="Avenir Book" panose="02000503020000020003" pitchFamily="2" charset="0"/>
              </a:rPr>
              <a:t> </a:t>
            </a:r>
            <a:r>
              <a:rPr lang="en-US" altLang="fr-FR" dirty="0" err="1">
                <a:latin typeface="Avenir Book" panose="02000503020000020003" pitchFamily="2" charset="0"/>
              </a:rPr>
              <a:t>autorizzazione</a:t>
            </a:r>
            <a:r>
              <a:rPr lang="en-US" altLang="fr-FR" dirty="0">
                <a:latin typeface="Avenir Book" panose="02000503020000020003" pitchFamily="2" charset="0"/>
              </a:rPr>
              <a:t> </a:t>
            </a:r>
            <a:r>
              <a:rPr lang="en-US" altLang="fr-FR" dirty="0" err="1">
                <a:latin typeface="Avenir Book" panose="02000503020000020003" pitchFamily="2" charset="0"/>
              </a:rPr>
              <a:t>allo</a:t>
            </a:r>
            <a:r>
              <a:rPr lang="en-US" altLang="fr-FR" dirty="0">
                <a:latin typeface="Avenir Book" panose="02000503020000020003" pitchFamily="2" charset="0"/>
              </a:rPr>
              <a:t> </a:t>
            </a:r>
            <a:r>
              <a:rPr lang="en-US" altLang="fr-FR" dirty="0" err="1">
                <a:latin typeface="Avenir Book" panose="02000503020000020003" pitchFamily="2" charset="0"/>
              </a:rPr>
              <a:t>svolgimento</a:t>
            </a:r>
            <a:r>
              <a:rPr lang="en-US" altLang="fr-FR" dirty="0">
                <a:latin typeface="Avenir Book" panose="02000503020000020003" pitchFamily="2" charset="0"/>
              </a:rPr>
              <a:t> </a:t>
            </a:r>
            <a:r>
              <a:rPr lang="en-US" altLang="fr-FR" dirty="0" err="1">
                <a:latin typeface="Avenir Book" panose="02000503020000020003" pitchFamily="2" charset="0"/>
              </a:rPr>
              <a:t>delle</a:t>
            </a:r>
            <a:r>
              <a:rPr lang="en-US" altLang="fr-FR" dirty="0">
                <a:latin typeface="Avenir Book" panose="02000503020000020003" pitchFamily="2" charset="0"/>
              </a:rPr>
              <a:t> </a:t>
            </a:r>
            <a:r>
              <a:rPr lang="en-US" altLang="fr-FR" dirty="0" err="1">
                <a:latin typeface="Avenir Book" panose="02000503020000020003" pitchFamily="2" charset="0"/>
              </a:rPr>
              <a:t>stesse</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r>
              <a:rPr lang="en-US" altLang="fr-FR" dirty="0" err="1">
                <a:latin typeface="Avenir Book" panose="02000503020000020003" pitchFamily="2" charset="0"/>
              </a:rPr>
              <a:t>Fornire</a:t>
            </a:r>
            <a:r>
              <a:rPr lang="en-US" altLang="fr-FR" dirty="0">
                <a:latin typeface="Avenir Book" panose="02000503020000020003" pitchFamily="2" charset="0"/>
              </a:rPr>
              <a:t> un report  post </a:t>
            </a:r>
            <a:r>
              <a:rPr lang="en-US" altLang="fr-FR" dirty="0" err="1">
                <a:latin typeface="Avenir Book" panose="02000503020000020003" pitchFamily="2" charset="0"/>
              </a:rPr>
              <a:t>gara</a:t>
            </a:r>
            <a:r>
              <a:rPr lang="en-US" altLang="fr-FR" dirty="0">
                <a:latin typeface="Avenir Book" panose="02000503020000020003" pitchFamily="2" charset="0"/>
              </a:rPr>
              <a:t> e </a:t>
            </a:r>
            <a:r>
              <a:rPr lang="en-US" altLang="fr-FR" dirty="0" err="1">
                <a:latin typeface="Avenir Book" panose="02000503020000020003" pitchFamily="2" charset="0"/>
              </a:rPr>
              <a:t>qualsiasi</a:t>
            </a:r>
            <a:r>
              <a:rPr lang="en-US" altLang="fr-FR" dirty="0">
                <a:latin typeface="Avenir Book" panose="02000503020000020003" pitchFamily="2" charset="0"/>
              </a:rPr>
              <a:t> </a:t>
            </a:r>
            <a:r>
              <a:rPr lang="en-US" altLang="fr-FR" dirty="0" err="1">
                <a:latin typeface="Avenir Book" panose="02000503020000020003" pitchFamily="2" charset="0"/>
              </a:rPr>
              <a:t>suggerimento</a:t>
            </a:r>
            <a:r>
              <a:rPr lang="en-US" altLang="fr-FR" dirty="0">
                <a:latin typeface="Avenir Book" panose="02000503020000020003" pitchFamily="2" charset="0"/>
              </a:rPr>
              <a:t> per il </a:t>
            </a:r>
            <a:r>
              <a:rPr lang="en-US" altLang="fr-FR" dirty="0" err="1">
                <a:latin typeface="Avenir Book" panose="02000503020000020003" pitchFamily="2" charset="0"/>
              </a:rPr>
              <a:t>miglioramento</a:t>
            </a:r>
            <a:r>
              <a:rPr lang="en-US" altLang="fr-FR" dirty="0">
                <a:latin typeface="Avenir Book" panose="02000503020000020003" pitchFamily="2" charset="0"/>
              </a:rPr>
              <a:t> </a:t>
            </a:r>
            <a:r>
              <a:rPr lang="en-US" altLang="fr-FR" dirty="0" err="1">
                <a:latin typeface="Avenir Book" panose="02000503020000020003" pitchFamily="2" charset="0"/>
              </a:rPr>
              <a:t>futuro</a:t>
            </a:r>
            <a:endParaRPr lang="en-US" altLang="fr-FR" dirty="0">
              <a:latin typeface="Avenir Book" panose="02000503020000020003" pitchFamily="2" charset="0"/>
            </a:endParaRPr>
          </a:p>
          <a:p>
            <a:pPr marL="380978" indent="-380978">
              <a:lnSpc>
                <a:spcPct val="100000"/>
              </a:lnSpc>
              <a:buClr>
                <a:schemeClr val="tx2"/>
              </a:buClr>
              <a:buFont typeface="Wingdings" pitchFamily="2" charset="2"/>
              <a:buChar char="§"/>
            </a:pPr>
            <a:endParaRPr lang="en-US" altLang="fr-FR" dirty="0">
              <a:latin typeface="Avenir Book" panose="02000503020000020003" pitchFamily="2" charset="0"/>
            </a:endParaRPr>
          </a:p>
        </p:txBody>
      </p:sp>
    </p:spTree>
    <p:extLst>
      <p:ext uri="{BB962C8B-B14F-4D97-AF65-F5344CB8AC3E}">
        <p14:creationId xmlns:p14="http://schemas.microsoft.com/office/powerpoint/2010/main" val="281808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Sous-titre 4"/>
          <p:cNvSpPr>
            <a:spLocks noGrp="1"/>
          </p:cNvSpPr>
          <p:nvPr>
            <p:ph type="subTitle" idx="1"/>
          </p:nvPr>
        </p:nvSpPr>
        <p:spPr bwMode="auto">
          <a:xfrm>
            <a:off x="67965" y="249951"/>
            <a:ext cx="12071028" cy="677988"/>
          </a:xfrm>
        </p:spPr>
        <p:txBody>
          <a:bodyPr wrap="square" numCol="1" anchor="t" anchorCtr="0" compatLnSpc="1">
            <a:prstTxWarp prst="textNoShape">
              <a:avLst/>
            </a:prstTxWarp>
          </a:bodyPr>
          <a:lstStyle/>
          <a:p>
            <a:pPr marL="91438" algn="ctr" defTabSz="1219170" fontAlgn="auto">
              <a:lnSpc>
                <a:spcPct val="100000"/>
              </a:lnSpc>
              <a:spcBef>
                <a:spcPts val="933"/>
              </a:spcBef>
              <a:spcAft>
                <a:spcPts val="0"/>
              </a:spcAft>
              <a:buClr>
                <a:schemeClr val="tx2"/>
              </a:buClr>
              <a:buSzPct val="95000"/>
              <a:defRPr/>
            </a:pPr>
            <a:r>
              <a:rPr lang="en-GB" altLang="fr-FR" sz="3200" dirty="0">
                <a:latin typeface="Avenir Book" panose="02000503020000020003" pitchFamily="2" charset="0"/>
              </a:rPr>
              <a:t>COMMISSARIO DI PERCORSO</a:t>
            </a:r>
            <a:r>
              <a:rPr lang="en-GB" altLang="fr-FR" sz="3200" dirty="0">
                <a:solidFill>
                  <a:schemeClr val="tx1"/>
                </a:solidFill>
                <a:latin typeface="Avenir Book" panose="02000503020000020003" pitchFamily="2" charset="0"/>
              </a:rPr>
              <a:t> </a:t>
            </a:r>
            <a:r>
              <a:rPr lang="en-GB" altLang="fr-FR" sz="3200" dirty="0">
                <a:latin typeface="Avenir Book" panose="02000503020000020003" pitchFamily="2" charset="0"/>
              </a:rPr>
              <a:t>–</a:t>
            </a:r>
            <a:r>
              <a:rPr lang="en-GB" altLang="fr-FR" sz="3200" dirty="0">
                <a:solidFill>
                  <a:schemeClr val="tx1"/>
                </a:solidFill>
                <a:latin typeface="Avenir Book" panose="02000503020000020003" pitchFamily="2" charset="0"/>
              </a:rPr>
              <a:t> </a:t>
            </a:r>
            <a:r>
              <a:rPr lang="en-GB" altLang="fr-FR" sz="3200" dirty="0">
                <a:latin typeface="Avenir Book" panose="02000503020000020003" pitchFamily="2" charset="0"/>
              </a:rPr>
              <a:t>COMPETENZE CHIAVE</a:t>
            </a:r>
          </a:p>
          <a:p>
            <a:pPr marL="91438" algn="ctr" defTabSz="1219170" fontAlgn="auto">
              <a:lnSpc>
                <a:spcPct val="100000"/>
              </a:lnSpc>
              <a:spcBef>
                <a:spcPts val="933"/>
              </a:spcBef>
              <a:spcAft>
                <a:spcPts val="0"/>
              </a:spcAft>
              <a:buClr>
                <a:schemeClr val="tx2"/>
              </a:buClr>
              <a:buSzPct val="95000"/>
              <a:defRPr/>
            </a:pPr>
            <a:r>
              <a:rPr lang="en-GB" altLang="fr-FR" dirty="0">
                <a:solidFill>
                  <a:schemeClr val="tx1"/>
                </a:solidFill>
                <a:latin typeface="Calibri Light" pitchFamily="34" charset="0"/>
              </a:rPr>
              <a:t> </a:t>
            </a:r>
          </a:p>
        </p:txBody>
      </p:sp>
      <p:sp>
        <p:nvSpPr>
          <p:cNvPr id="3" name="Espace réservé du numéro de diapositive 2"/>
          <p:cNvSpPr>
            <a:spLocks noGrp="1"/>
          </p:cNvSpPr>
          <p:nvPr>
            <p:ph type="sldNum" sz="quarter" idx="12"/>
          </p:nvPr>
        </p:nvSpPr>
        <p:spPr/>
        <p:txBody>
          <a:bodyPr/>
          <a:lstStyle/>
          <a:p>
            <a:pPr defTabSz="914377">
              <a:defRPr/>
            </a:pPr>
            <a:fld id="{1A54F1DC-53DC-7E4E-A75A-CB0BEAD5F140}" type="slidenum">
              <a:rPr lang="en-GB">
                <a:solidFill>
                  <a:srgbClr val="FFFFFF"/>
                </a:solidFill>
              </a:rPr>
              <a:pPr defTabSz="914377">
                <a:defRPr/>
              </a:pPr>
              <a:t>14</a:t>
            </a:fld>
            <a:endParaRPr lang="en-GB" dirty="0">
              <a:solidFill>
                <a:srgbClr val="FFFFFF"/>
              </a:solidFill>
            </a:endParaRPr>
          </a:p>
        </p:txBody>
      </p:sp>
      <p:sp>
        <p:nvSpPr>
          <p:cNvPr id="33796" name="Titre 3"/>
          <p:cNvSpPr txBox="1">
            <a:spLocks/>
          </p:cNvSpPr>
          <p:nvPr/>
        </p:nvSpPr>
        <p:spPr bwMode="auto">
          <a:xfrm>
            <a:off x="1639772" y="1344473"/>
            <a:ext cx="8912456" cy="34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ts val="1600"/>
              </a:spcAft>
            </a:pPr>
            <a:r>
              <a:rPr lang="en-GB" altLang="fr-FR" sz="2400" b="1" i="1" dirty="0">
                <a:solidFill>
                  <a:srgbClr val="FFFFFF"/>
                </a:solidFill>
                <a:latin typeface="Avenir Book" panose="02000503020000020003" pitchFamily="2" charset="0"/>
                <a:ea typeface="Futura Std Light Oblique" charset="0"/>
                <a:cs typeface="Futura Std Light Oblique" charset="0"/>
              </a:rPr>
              <a:t>COMPETENZE </a:t>
            </a:r>
            <a:r>
              <a:rPr lang="en-GB" altLang="fr-FR" sz="2400" b="1" i="1" dirty="0">
                <a:solidFill>
                  <a:srgbClr val="00B3E1"/>
                </a:solidFill>
                <a:latin typeface="Avenir Book" panose="02000503020000020003" pitchFamily="2" charset="0"/>
                <a:ea typeface="Futura Std Light Oblique" charset="0"/>
                <a:cs typeface="Futura Std Light Oblique" charset="0"/>
              </a:rPr>
              <a:t>TECNICHE</a:t>
            </a: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Consapevolezza</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del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rischio</a:t>
            </a:r>
            <a:endParaRPr lang="en-GB" altLang="fr-FR" sz="2667" dirty="0">
              <a:solidFill>
                <a:srgbClr val="BEBEBE">
                  <a:lumMod val="20000"/>
                  <a:lumOff val="80000"/>
                </a:srgbClr>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Conoscenza</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delle</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regole</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di</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sicurezza</a:t>
            </a:r>
            <a:endParaRPr lang="en-GB" altLang="fr-FR" sz="2667" dirty="0">
              <a:solidFill>
                <a:srgbClr val="BEBEBE">
                  <a:lumMod val="20000"/>
                  <a:lumOff val="80000"/>
                </a:srgbClr>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ts val="9600"/>
              </a:spcAft>
              <a:buClr>
                <a:srgbClr val="00B3E1"/>
              </a:buClr>
              <a:buFont typeface="Wingdings" charset="2"/>
              <a:buChar char="§"/>
            </a:pP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Risoluzione</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dei</a:t>
            </a:r>
            <a:r>
              <a:rPr lang="en-GB" altLang="fr-FR" sz="2667" dirty="0">
                <a:solidFill>
                  <a:srgbClr val="BEBEBE">
                    <a:lumMod val="20000"/>
                    <a:lumOff val="80000"/>
                  </a:srgbClr>
                </a:solidFill>
                <a:latin typeface="Avenir Book" panose="02000503020000020003" pitchFamily="2" charset="0"/>
                <a:ea typeface="Futura Std Light" charset="0"/>
                <a:cs typeface="Futura Std Light" charset="0"/>
              </a:rPr>
              <a:t> </a:t>
            </a:r>
            <a:r>
              <a:rPr lang="en-GB" altLang="fr-FR" sz="2667" dirty="0" err="1">
                <a:solidFill>
                  <a:srgbClr val="BEBEBE">
                    <a:lumMod val="20000"/>
                    <a:lumOff val="80000"/>
                  </a:srgbClr>
                </a:solidFill>
                <a:latin typeface="Avenir Book" panose="02000503020000020003" pitchFamily="2" charset="0"/>
                <a:ea typeface="Futura Std Light" charset="0"/>
                <a:cs typeface="Futura Std Light" charset="0"/>
              </a:rPr>
              <a:t>problemi</a:t>
            </a:r>
          </a:p>
          <a:p>
            <a:pPr algn="just" defTabSz="914377" fontAlgn="base">
              <a:spcBef>
                <a:spcPct val="0"/>
              </a:spcBef>
              <a:spcAft>
                <a:spcPts val="1600"/>
              </a:spcAft>
            </a:pPr>
            <a:endParaRPr lang="en-GB" altLang="fr-FR" sz="2133" b="1" i="1" dirty="0">
              <a:solidFill>
                <a:srgbClr val="FFFFFF"/>
              </a:solidFill>
              <a:latin typeface="Avenir Book" panose="02000503020000020003" pitchFamily="2" charset="0"/>
              <a:ea typeface="Futura Std Light Oblique" charset="0"/>
              <a:cs typeface="Futura Std Light Oblique" charset="0"/>
            </a:endParaRPr>
          </a:p>
          <a:p>
            <a:pPr algn="just" defTabSz="914377" fontAlgn="base">
              <a:spcBef>
                <a:spcPct val="0"/>
              </a:spcBef>
              <a:spcAft>
                <a:spcPts val="1600"/>
              </a:spcAft>
            </a:pPr>
            <a:endParaRPr lang="en-GB" altLang="fr-FR" sz="2133" b="1" i="1" dirty="0">
              <a:solidFill>
                <a:srgbClr val="FFFFFF"/>
              </a:solidFill>
              <a:latin typeface="Avenir Book" panose="02000503020000020003" pitchFamily="2" charset="0"/>
              <a:ea typeface="Futura Std Light Oblique" charset="0"/>
              <a:cs typeface="Futura Std Light Oblique" charset="0"/>
            </a:endParaRPr>
          </a:p>
          <a:p>
            <a:pPr algn="just" defTabSz="914377" fontAlgn="base">
              <a:spcBef>
                <a:spcPct val="0"/>
              </a:spcBef>
              <a:spcAft>
                <a:spcPts val="1600"/>
              </a:spcAft>
            </a:pPr>
            <a:r>
              <a:rPr lang="en-GB" altLang="fr-FR" sz="2400" b="1" i="1" dirty="0">
                <a:solidFill>
                  <a:srgbClr val="FFFFFF"/>
                </a:solidFill>
                <a:latin typeface="Avenir Book" panose="02000503020000020003" pitchFamily="2" charset="0"/>
                <a:ea typeface="Futura Std Light Oblique" charset="0"/>
                <a:cs typeface="Futura Std Light Oblique" charset="0"/>
              </a:rPr>
              <a:t>COMPETENZE </a:t>
            </a:r>
            <a:r>
              <a:rPr lang="en-GB" altLang="fr-FR" sz="2400" b="1" i="1" dirty="0">
                <a:solidFill>
                  <a:srgbClr val="00B3E1"/>
                </a:solidFill>
                <a:latin typeface="Avenir Book" panose="02000503020000020003" pitchFamily="2" charset="0"/>
                <a:ea typeface="Futura Std Light Oblique" charset="0"/>
                <a:cs typeface="Futura Std Light Oblique" charset="0"/>
              </a:rPr>
              <a:t>COMPORTAMENTALI</a:t>
            </a: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Abilità</a:t>
            </a:r>
            <a:r>
              <a:rPr lang="en-GB" altLang="fr-FR" sz="2667" dirty="0">
                <a:solidFill>
                  <a:srgbClr val="FFFFFF"/>
                </a:solidFill>
                <a:latin typeface="Avenir Book" panose="02000503020000020003" pitchFamily="2" charset="0"/>
                <a:ea typeface="Futura Std Light" charset="0"/>
                <a:cs typeface="Futura Std Light" charset="0"/>
              </a:rPr>
              <a:t> </a:t>
            </a:r>
            <a:r>
              <a:rPr lang="en-GB" altLang="fr-FR" sz="2667" dirty="0" err="1">
                <a:solidFill>
                  <a:srgbClr val="FFFFFF"/>
                </a:solidFill>
                <a:latin typeface="Avenir Book" panose="02000503020000020003" pitchFamily="2" charset="0"/>
                <a:ea typeface="Futura Std Light" charset="0"/>
                <a:cs typeface="Futura Std Light" charset="0"/>
              </a:rPr>
              <a:t>comunicative</a:t>
            </a:r>
            <a:endParaRPr lang="en-GB" altLang="fr-FR" sz="2667" dirty="0">
              <a:solidFill>
                <a:srgbClr val="FFFFFF"/>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Lavorare</a:t>
            </a:r>
            <a:r>
              <a:rPr lang="en-GB" altLang="fr-FR" sz="2667" dirty="0">
                <a:solidFill>
                  <a:srgbClr val="FFFFFF"/>
                </a:solidFill>
                <a:latin typeface="Avenir Book" panose="02000503020000020003" pitchFamily="2" charset="0"/>
                <a:ea typeface="Futura Std Light" charset="0"/>
                <a:cs typeface="Futura Std Light" charset="0"/>
              </a:rPr>
              <a:t> sotto </a:t>
            </a:r>
            <a:r>
              <a:rPr lang="en-GB" altLang="fr-FR" sz="2667" dirty="0" err="1">
                <a:solidFill>
                  <a:srgbClr val="FFFFFF"/>
                </a:solidFill>
                <a:latin typeface="Avenir Book" panose="02000503020000020003" pitchFamily="2" charset="0"/>
                <a:ea typeface="Futura Std Light" charset="0"/>
                <a:cs typeface="Futura Std Light" charset="0"/>
              </a:rPr>
              <a:t>pressione</a:t>
            </a:r>
            <a:endParaRPr lang="en-GB" altLang="fr-FR" sz="2667" dirty="0">
              <a:solidFill>
                <a:srgbClr val="FFFFFF"/>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Lavoro</a:t>
            </a:r>
            <a:r>
              <a:rPr lang="en-GB" altLang="fr-FR" sz="2667" dirty="0">
                <a:solidFill>
                  <a:srgbClr val="FFFFFF"/>
                </a:solidFill>
                <a:latin typeface="Avenir Book" panose="02000503020000020003" pitchFamily="2" charset="0"/>
                <a:ea typeface="Futura Std Light" charset="0"/>
                <a:cs typeface="Futura Std Light" charset="0"/>
              </a:rPr>
              <a:t> </a:t>
            </a:r>
            <a:r>
              <a:rPr lang="en-GB" altLang="fr-FR" sz="2667" dirty="0" err="1">
                <a:solidFill>
                  <a:srgbClr val="FFFFFF"/>
                </a:solidFill>
                <a:latin typeface="Avenir Book" panose="02000503020000020003" pitchFamily="2" charset="0"/>
                <a:ea typeface="Futura Std Light" charset="0"/>
                <a:cs typeface="Futura Std Light" charset="0"/>
              </a:rPr>
              <a:t>di</a:t>
            </a:r>
            <a:r>
              <a:rPr lang="en-GB" altLang="fr-FR" sz="2667" dirty="0">
                <a:solidFill>
                  <a:srgbClr val="FFFFFF"/>
                </a:solidFill>
                <a:latin typeface="Avenir Book" panose="02000503020000020003" pitchFamily="2" charset="0"/>
                <a:ea typeface="Futura Std Light" charset="0"/>
                <a:cs typeface="Futura Std Light" charset="0"/>
              </a:rPr>
              <a:t> </a:t>
            </a:r>
            <a:r>
              <a:rPr lang="en-GB" altLang="fr-FR" sz="2667" dirty="0" err="1">
                <a:solidFill>
                  <a:srgbClr val="FFFFFF"/>
                </a:solidFill>
                <a:latin typeface="Avenir Book" panose="02000503020000020003" pitchFamily="2" charset="0"/>
                <a:ea typeface="Futura Std Light" charset="0"/>
                <a:cs typeface="Futura Std Light" charset="0"/>
              </a:rPr>
              <a:t>gruppo</a:t>
            </a:r>
            <a:endParaRPr lang="en-GB" altLang="fr-FR" sz="2667" dirty="0">
              <a:solidFill>
                <a:srgbClr val="FFFFFF"/>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Fiducia</a:t>
            </a:r>
            <a:r>
              <a:rPr lang="en-GB" altLang="fr-FR" sz="2667" dirty="0">
                <a:solidFill>
                  <a:srgbClr val="FFFFFF"/>
                </a:solidFill>
                <a:latin typeface="Avenir Book" panose="02000503020000020003" pitchFamily="2" charset="0"/>
                <a:ea typeface="Futura Std Light" charset="0"/>
                <a:cs typeface="Futura Std Light" charset="0"/>
              </a:rPr>
              <a:t> in se </a:t>
            </a:r>
            <a:r>
              <a:rPr lang="en-GB" altLang="fr-FR" sz="2667" dirty="0" err="1">
                <a:solidFill>
                  <a:srgbClr val="FFFFFF"/>
                </a:solidFill>
                <a:latin typeface="Avenir Book" panose="02000503020000020003" pitchFamily="2" charset="0"/>
                <a:ea typeface="Futura Std Light" charset="0"/>
                <a:cs typeface="Futura Std Light" charset="0"/>
              </a:rPr>
              <a:t>stessi</a:t>
            </a:r>
            <a:endParaRPr lang="en-GB" altLang="fr-FR" sz="2667" dirty="0">
              <a:solidFill>
                <a:srgbClr val="FFFFFF"/>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Risoluzione</a:t>
            </a:r>
            <a:r>
              <a:rPr lang="en-GB" altLang="fr-FR" sz="2667" dirty="0">
                <a:solidFill>
                  <a:srgbClr val="FFFFFF"/>
                </a:solidFill>
                <a:latin typeface="Avenir Book" panose="02000503020000020003" pitchFamily="2" charset="0"/>
                <a:ea typeface="Futura Std Light" charset="0"/>
                <a:cs typeface="Futura Std Light" charset="0"/>
              </a:rPr>
              <a:t> </a:t>
            </a:r>
            <a:r>
              <a:rPr lang="en-GB" altLang="fr-FR" sz="2667" dirty="0" err="1">
                <a:solidFill>
                  <a:srgbClr val="FFFFFF"/>
                </a:solidFill>
                <a:latin typeface="Avenir Book" panose="02000503020000020003" pitchFamily="2" charset="0"/>
                <a:ea typeface="Futura Std Light" charset="0"/>
                <a:cs typeface="Futura Std Light" charset="0"/>
              </a:rPr>
              <a:t>dei</a:t>
            </a:r>
            <a:r>
              <a:rPr lang="en-GB" altLang="fr-FR" sz="2667" dirty="0">
                <a:solidFill>
                  <a:srgbClr val="FFFFFF"/>
                </a:solidFill>
                <a:latin typeface="Avenir Book" panose="02000503020000020003" pitchFamily="2" charset="0"/>
                <a:ea typeface="Futura Std Light" charset="0"/>
                <a:cs typeface="Futura Std Light" charset="0"/>
              </a:rPr>
              <a:t> </a:t>
            </a:r>
            <a:r>
              <a:rPr lang="en-GB" altLang="fr-FR" sz="2667" dirty="0" err="1">
                <a:solidFill>
                  <a:srgbClr val="FFFFFF"/>
                </a:solidFill>
                <a:latin typeface="Avenir Book" panose="02000503020000020003" pitchFamily="2" charset="0"/>
                <a:ea typeface="Futura Std Light" charset="0"/>
                <a:cs typeface="Futura Std Light" charset="0"/>
              </a:rPr>
              <a:t>conflitti</a:t>
            </a:r>
            <a:endParaRPr lang="en-GB" altLang="fr-FR" sz="2667" dirty="0">
              <a:solidFill>
                <a:srgbClr val="FFFFFF"/>
              </a:solidFill>
              <a:latin typeface="Avenir Book" panose="02000503020000020003" pitchFamily="2" charset="0"/>
              <a:ea typeface="Futura Std Light" charset="0"/>
              <a:cs typeface="Futura Std Light" charset="0"/>
            </a:endParaRPr>
          </a:p>
          <a:p>
            <a:pPr marL="990575" lvl="1" indent="-380990" defTabSz="914377" fontAlgn="base">
              <a:spcBef>
                <a:spcPct val="0"/>
              </a:spcBef>
              <a:spcAft>
                <a:spcPct val="0"/>
              </a:spcAft>
              <a:buClr>
                <a:srgbClr val="00B3E1"/>
              </a:buClr>
              <a:buFont typeface="Wingdings" charset="2"/>
              <a:buChar char="§"/>
            </a:pPr>
            <a:r>
              <a:rPr lang="en-GB" altLang="fr-FR" sz="2667" dirty="0" err="1">
                <a:solidFill>
                  <a:srgbClr val="FFFFFF"/>
                </a:solidFill>
                <a:latin typeface="Avenir Book" panose="02000503020000020003" pitchFamily="2" charset="0"/>
                <a:ea typeface="Futura Std Light" charset="0"/>
                <a:cs typeface="Futura Std Light" charset="0"/>
              </a:rPr>
              <a:t>Integrità</a:t>
            </a:r>
            <a:endParaRPr lang="en-GB" altLang="fr-FR" sz="2667" dirty="0">
              <a:solidFill>
                <a:srgbClr val="FFFFFF"/>
              </a:solidFill>
              <a:latin typeface="Avenir Book" panose="02000503020000020003" pitchFamily="2" charset="0"/>
              <a:ea typeface="Futura Std Light" charset="0"/>
              <a:cs typeface="Futura Std Light" charset="0"/>
            </a:endParaRPr>
          </a:p>
          <a:p>
            <a:pPr defTabSz="914377" fontAlgn="base">
              <a:spcBef>
                <a:spcPct val="0"/>
              </a:spcBef>
              <a:spcAft>
                <a:spcPct val="0"/>
              </a:spcAft>
              <a:buClr>
                <a:srgbClr val="00B3E1"/>
              </a:buClr>
            </a:pPr>
            <a:endParaRPr lang="en-GB" altLang="fr-FR" sz="3733" dirty="0">
              <a:solidFill>
                <a:srgbClr val="BEBEBE">
                  <a:lumMod val="20000"/>
                  <a:lumOff val="80000"/>
                </a:srgbClr>
              </a:solidFill>
              <a:latin typeface="Calibri Light" pitchFamily="34" charset="0"/>
              <a:ea typeface="Futura Std Light" charset="0"/>
              <a:cs typeface="Futura Std Light" charset="0"/>
            </a:endParaRPr>
          </a:p>
          <a:p>
            <a:pPr defTabSz="914377" fontAlgn="base">
              <a:spcBef>
                <a:spcPct val="0"/>
              </a:spcBef>
              <a:spcAft>
                <a:spcPct val="0"/>
              </a:spcAft>
            </a:pPr>
            <a:endParaRPr lang="en-GB" altLang="fr-FR" sz="3200" b="1" i="1" dirty="0">
              <a:solidFill>
                <a:srgbClr val="00B3E1"/>
              </a:solidFill>
              <a:latin typeface="Calibri Light"/>
              <a:ea typeface="Futura Std Light Oblique" charset="0"/>
              <a:cs typeface="Futura Std Light Oblique" charset="0"/>
            </a:endParaRPr>
          </a:p>
        </p:txBody>
      </p:sp>
      <p:sp>
        <p:nvSpPr>
          <p:cNvPr id="2" name="Rettangolo 1">
            <a:extLst>
              <a:ext uri="{FF2B5EF4-FFF2-40B4-BE49-F238E27FC236}">
                <a16:creationId xmlns:a16="http://schemas.microsoft.com/office/drawing/2014/main" id="{DB7AA27A-CE34-466E-B681-7CCCAC53A11B}"/>
              </a:ext>
            </a:extLst>
          </p:cNvPr>
          <p:cNvSpPr/>
          <p:nvPr/>
        </p:nvSpPr>
        <p:spPr>
          <a:xfrm>
            <a:off x="1190898" y="4831359"/>
            <a:ext cx="9761518" cy="543675"/>
          </a:xfrm>
          <a:prstGeom prst="rect">
            <a:avLst/>
          </a:prstGeom>
        </p:spPr>
        <p:txBody>
          <a:bodyPr wrap="none">
            <a:spAutoFit/>
          </a:bodyPr>
          <a:lstStyle/>
          <a:p>
            <a:pPr defTabSz="914377" eaLnBrk="0" fontAlgn="base" hangingPunct="0">
              <a:spcBef>
                <a:spcPct val="0"/>
              </a:spcBef>
              <a:spcAft>
                <a:spcPct val="0"/>
              </a:spcAft>
            </a:pPr>
            <a:r>
              <a:rPr lang="it-IT" sz="2933" b="1" i="1" dirty="0">
                <a:solidFill>
                  <a:srgbClr val="FFFFFF"/>
                </a:solidFill>
                <a:latin typeface="Calibri" charset="0"/>
              </a:rPr>
              <a:t>“L’abilità di fare qualcosa con successo o in maniera efficace” </a:t>
            </a:r>
          </a:p>
        </p:txBody>
      </p:sp>
    </p:spTree>
    <p:extLst>
      <p:ext uri="{BB962C8B-B14F-4D97-AF65-F5344CB8AC3E}">
        <p14:creationId xmlns:p14="http://schemas.microsoft.com/office/powerpoint/2010/main" val="23288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defTabSz="914377">
              <a:defRPr/>
            </a:pPr>
            <a:fld id="{195613C8-0CC0-7044-BC6F-4A907750527C}" type="slidenum">
              <a:rPr lang="fr-FR">
                <a:solidFill>
                  <a:srgbClr val="FFFFFF"/>
                </a:solidFill>
              </a:rPr>
              <a:pPr defTabSz="914377">
                <a:defRPr/>
              </a:pPr>
              <a:t>15</a:t>
            </a:fld>
            <a:endParaRPr lang="fr-FR" dirty="0">
              <a:solidFill>
                <a:srgbClr val="FFFFFF"/>
              </a:solidFill>
            </a:endParaRPr>
          </a:p>
        </p:txBody>
      </p:sp>
      <p:cxnSp>
        <p:nvCxnSpPr>
          <p:cNvPr id="32" name="Straight Connector 18"/>
          <p:cNvCxnSpPr/>
          <p:nvPr/>
        </p:nvCxnSpPr>
        <p:spPr>
          <a:xfrm>
            <a:off x="1892301" y="6866467"/>
            <a:ext cx="10299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ous-titre 3">
            <a:extLst>
              <a:ext uri="{FF2B5EF4-FFF2-40B4-BE49-F238E27FC236}">
                <a16:creationId xmlns:a16="http://schemas.microsoft.com/office/drawing/2014/main" id="{C4258051-A8F4-D341-82A1-C707444ED496}"/>
              </a:ext>
            </a:extLst>
          </p:cNvPr>
          <p:cNvSpPr>
            <a:spLocks noGrp="1"/>
          </p:cNvSpPr>
          <p:nvPr>
            <p:ph type="subTitle" idx="1"/>
          </p:nvPr>
        </p:nvSpPr>
        <p:spPr bwMode="auto">
          <a:xfrm>
            <a:off x="465056" y="1574182"/>
            <a:ext cx="11349872" cy="3698455"/>
          </a:xfrm>
        </p:spPr>
        <p:txBody>
          <a:bodyPr wrap="square" numCol="1" anchor="t" anchorCtr="0" compatLnSpc="1">
            <a:prstTxWarp prst="textNoShape">
              <a:avLst/>
            </a:prstTxWarp>
          </a:bodyPr>
          <a:lstStyle/>
          <a:p>
            <a:r>
              <a:rPr lang="fr-FR" altLang="fr-FR" sz="3200" dirty="0">
                <a:latin typeface="Avenir Book" panose="02000503020000020003" pitchFamily="2" charset="0"/>
              </a:rPr>
              <a:t>QUAL E’ </a:t>
            </a:r>
            <a:r>
              <a:rPr lang="fr-FR" altLang="fr-FR" sz="3200" dirty="0">
                <a:solidFill>
                  <a:schemeClr val="tx2"/>
                </a:solidFill>
                <a:latin typeface="Avenir Book" panose="02000503020000020003" pitchFamily="2" charset="0"/>
              </a:rPr>
              <a:t>IL RUOLO PRIMARIO </a:t>
            </a:r>
            <a:r>
              <a:rPr lang="fr-FR" altLang="fr-FR" sz="3200" dirty="0">
                <a:latin typeface="Avenir Book" panose="02000503020000020003" pitchFamily="2" charset="0"/>
              </a:rPr>
              <a:t>DEI COMMISSARI DI PERCORSO?</a:t>
            </a:r>
          </a:p>
          <a:p>
            <a:r>
              <a:rPr lang="en-GB" sz="3200" dirty="0">
                <a:latin typeface="+mn-lt"/>
              </a:rPr>
              <a:t>Il </a:t>
            </a:r>
            <a:r>
              <a:rPr lang="en-GB" sz="3200" dirty="0" err="1">
                <a:latin typeface="+mn-lt"/>
              </a:rPr>
              <a:t>commissario</a:t>
            </a:r>
            <a:r>
              <a:rPr lang="en-GB" sz="3200" dirty="0">
                <a:latin typeface="+mn-lt"/>
              </a:rPr>
              <a:t> </a:t>
            </a:r>
            <a:r>
              <a:rPr lang="en-GB" sz="3200" dirty="0" err="1">
                <a:latin typeface="+mn-lt"/>
              </a:rPr>
              <a:t>di</a:t>
            </a:r>
            <a:r>
              <a:rPr lang="en-GB" sz="3200" dirty="0">
                <a:latin typeface="+mn-lt"/>
              </a:rPr>
              <a:t> </a:t>
            </a:r>
            <a:r>
              <a:rPr lang="en-GB" sz="3200" dirty="0" err="1">
                <a:latin typeface="+mn-lt"/>
              </a:rPr>
              <a:t>percorso</a:t>
            </a:r>
            <a:r>
              <a:rPr lang="en-GB" sz="3200" dirty="0">
                <a:latin typeface="+mn-lt"/>
              </a:rPr>
              <a:t> </a:t>
            </a:r>
            <a:r>
              <a:rPr lang="en-GB" sz="3200" dirty="0" err="1">
                <a:latin typeface="+mn-lt"/>
              </a:rPr>
              <a:t>deve</a:t>
            </a:r>
          </a:p>
          <a:p>
            <a:r>
              <a:rPr lang="en-GB" sz="3200" dirty="0">
                <a:solidFill>
                  <a:srgbClr val="FFFF00"/>
                </a:solidFill>
                <a:latin typeface="Avenir Book" panose="02000503020000020003" pitchFamily="2" charset="0"/>
              </a:rPr>
              <a:t>INFORMARE</a:t>
            </a:r>
          </a:p>
          <a:p>
            <a:r>
              <a:rPr lang="fr-FR" sz="3200" dirty="0">
                <a:solidFill>
                  <a:srgbClr val="FFFF00"/>
                </a:solidFill>
                <a:latin typeface="Avenir Book" panose="02000503020000020003" pitchFamily="2" charset="0"/>
              </a:rPr>
              <a:t> </a:t>
            </a:r>
            <a:r>
              <a:rPr lang="en-GB" sz="3200" dirty="0">
                <a:solidFill>
                  <a:srgbClr val="FFFF00"/>
                </a:solidFill>
                <a:latin typeface="Avenir Book" panose="02000503020000020003" pitchFamily="2" charset="0"/>
              </a:rPr>
              <a:t>DIRIGERE</a:t>
            </a:r>
          </a:p>
          <a:p>
            <a:r>
              <a:rPr lang="en-GB" sz="3200" dirty="0">
                <a:solidFill>
                  <a:srgbClr val="FFFF00"/>
                </a:solidFill>
                <a:latin typeface="Avenir Book" panose="02000503020000020003" pitchFamily="2" charset="0"/>
              </a:rPr>
              <a:t>CONTROLLARE</a:t>
            </a:r>
          </a:p>
          <a:p>
            <a:r>
              <a:rPr lang="en-GB" sz="3200" dirty="0">
                <a:latin typeface="+mn-lt"/>
              </a:rPr>
              <a:t>le </a:t>
            </a:r>
            <a:r>
              <a:rPr lang="en-GB" sz="3200" dirty="0" err="1">
                <a:latin typeface="+mn-lt"/>
              </a:rPr>
              <a:t>persone</a:t>
            </a:r>
            <a:r>
              <a:rPr lang="en-GB" sz="3200" dirty="0">
                <a:latin typeface="+mn-lt"/>
              </a:rPr>
              <a:t> </a:t>
            </a:r>
            <a:r>
              <a:rPr lang="en-GB" sz="3200" dirty="0" err="1">
                <a:latin typeface="+mn-lt"/>
              </a:rPr>
              <a:t>che</a:t>
            </a:r>
            <a:r>
              <a:rPr lang="en-GB" sz="3200" dirty="0">
                <a:latin typeface="+mn-lt"/>
              </a:rPr>
              <a:t> </a:t>
            </a:r>
            <a:r>
              <a:rPr lang="en-GB" sz="3200" dirty="0" err="1">
                <a:latin typeface="+mn-lt"/>
              </a:rPr>
              <a:t>stazionano</a:t>
            </a:r>
            <a:r>
              <a:rPr lang="en-GB" sz="3200" dirty="0">
                <a:latin typeface="+mn-lt"/>
              </a:rPr>
              <a:t> </a:t>
            </a:r>
            <a:r>
              <a:rPr lang="en-GB" sz="3200" dirty="0" err="1">
                <a:latin typeface="+mn-lt"/>
              </a:rPr>
              <a:t>nella</a:t>
            </a:r>
            <a:r>
              <a:rPr lang="en-GB" sz="3200" dirty="0">
                <a:latin typeface="+mn-lt"/>
              </a:rPr>
              <a:t> </a:t>
            </a:r>
            <a:r>
              <a:rPr lang="en-GB" sz="3200" dirty="0" err="1">
                <a:latin typeface="+mn-lt"/>
              </a:rPr>
              <a:t>sua</a:t>
            </a:r>
            <a:r>
              <a:rPr lang="en-GB" sz="3200" dirty="0">
                <a:latin typeface="+mn-lt"/>
              </a:rPr>
              <a:t> zona di </a:t>
            </a:r>
            <a:r>
              <a:rPr lang="en-GB" sz="3200" dirty="0" err="1">
                <a:latin typeface="+mn-lt"/>
              </a:rPr>
              <a:t>competenza</a:t>
            </a:r>
            <a:endParaRPr lang="en-GB" sz="3200" dirty="0">
              <a:latin typeface="+mn-lt"/>
            </a:endParaRPr>
          </a:p>
        </p:txBody>
      </p:sp>
      <p:sp>
        <p:nvSpPr>
          <p:cNvPr id="13" name="Espace réservé du numéro de diapositive 2">
            <a:extLst>
              <a:ext uri="{FF2B5EF4-FFF2-40B4-BE49-F238E27FC236}">
                <a16:creationId xmlns:a16="http://schemas.microsoft.com/office/drawing/2014/main" id="{6790049F-3476-1343-94B3-5AA31259256B}"/>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4.a</a:t>
            </a:r>
          </a:p>
        </p:txBody>
      </p:sp>
      <p:sp>
        <p:nvSpPr>
          <p:cNvPr id="9" name="Rettangolo 8">
            <a:extLst>
              <a:ext uri="{FF2B5EF4-FFF2-40B4-BE49-F238E27FC236}">
                <a16:creationId xmlns:a16="http://schemas.microsoft.com/office/drawing/2014/main" id="{6D36EBAC-7FC3-FD46-BEFD-08D33E091818}"/>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91B9165C-50FA-7D4D-B7B4-82A24B9C89A2}"/>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2839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0A25389D-646E-492C-ADC3-DB1830B3F55B}"/>
              </a:ext>
            </a:extLst>
          </p:cNvPr>
          <p:cNvSpPr>
            <a:spLocks noGrp="1"/>
          </p:cNvSpPr>
          <p:nvPr>
            <p:ph type="subTitle" idx="1"/>
          </p:nvPr>
        </p:nvSpPr>
        <p:spPr>
          <a:xfrm>
            <a:off x="2906830" y="27534"/>
            <a:ext cx="6378341" cy="677988"/>
          </a:xfrm>
        </p:spPr>
        <p:txBody>
          <a:bodyPr/>
          <a:lstStyle/>
          <a:p>
            <a:r>
              <a:rPr lang="it-IT" b="1" dirty="0">
                <a:solidFill>
                  <a:srgbClr val="00B0F0"/>
                </a:solidFill>
              </a:rPr>
              <a:t>BANDIERE e SEGNALAZIONI</a:t>
            </a:r>
          </a:p>
        </p:txBody>
      </p:sp>
      <p:sp>
        <p:nvSpPr>
          <p:cNvPr id="3" name="Segnaposto numero diapositiva 2">
            <a:extLst>
              <a:ext uri="{FF2B5EF4-FFF2-40B4-BE49-F238E27FC236}">
                <a16:creationId xmlns:a16="http://schemas.microsoft.com/office/drawing/2014/main" id="{0D76FB0C-A361-4817-8216-E4ECF0A86D0E}"/>
              </a:ext>
            </a:extLst>
          </p:cNvPr>
          <p:cNvSpPr>
            <a:spLocks noGrp="1"/>
          </p:cNvSpPr>
          <p:nvPr>
            <p:ph type="sldNum" sz="quarter" idx="12"/>
          </p:nvPr>
        </p:nvSpPr>
        <p:spPr/>
        <p:txBody>
          <a:bodyPr/>
          <a:lstStyle/>
          <a:p>
            <a:pPr defTabSz="914377"/>
            <a:fld id="{0A8A8125-8A20-CF4D-8256-0E229DA0FB39}" type="slidenum">
              <a:rPr lang="fr-FR">
                <a:solidFill>
                  <a:srgbClr val="FFFFFF"/>
                </a:solidFill>
              </a:rPr>
              <a:pPr defTabSz="914377"/>
              <a:t>16</a:t>
            </a:fld>
            <a:endParaRPr lang="fr-FR" dirty="0">
              <a:solidFill>
                <a:srgbClr val="FFFFFF"/>
              </a:solidFill>
            </a:endParaRPr>
          </a:p>
        </p:txBody>
      </p:sp>
      <p:pic>
        <p:nvPicPr>
          <p:cNvPr id="5" name="Immagine 4" descr="Immagine che contiene screenshot, testo&#10;&#10;Descrizione generata con affidabilità elevata">
            <a:extLst>
              <a:ext uri="{FF2B5EF4-FFF2-40B4-BE49-F238E27FC236}">
                <a16:creationId xmlns:a16="http://schemas.microsoft.com/office/drawing/2014/main" id="{B99F1271-5C94-478A-9577-0B1D9593C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206" b="11589"/>
          <a:stretch/>
        </p:blipFill>
        <p:spPr>
          <a:xfrm>
            <a:off x="991929" y="705522"/>
            <a:ext cx="10208145" cy="4794717"/>
          </a:xfrm>
          <a:prstGeom prst="rect">
            <a:avLst/>
          </a:prstGeom>
        </p:spPr>
      </p:pic>
      <p:pic>
        <p:nvPicPr>
          <p:cNvPr id="6" name="Immagine 5" descr="Immagine che contiene screenshot&#10;&#10;Descrizione generata con affidabilità molto elevata">
            <a:extLst>
              <a:ext uri="{FF2B5EF4-FFF2-40B4-BE49-F238E27FC236}">
                <a16:creationId xmlns:a16="http://schemas.microsoft.com/office/drawing/2014/main" id="{C77FE6F5-65A5-4D84-8D65-8CF17D1610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279" b="13830"/>
          <a:stretch/>
        </p:blipFill>
        <p:spPr>
          <a:xfrm>
            <a:off x="991929" y="5500239"/>
            <a:ext cx="10208145" cy="1206279"/>
          </a:xfrm>
          <a:prstGeom prst="rect">
            <a:avLst/>
          </a:prstGeom>
        </p:spPr>
      </p:pic>
    </p:spTree>
    <p:extLst>
      <p:ext uri="{BB962C8B-B14F-4D97-AF65-F5344CB8AC3E}">
        <p14:creationId xmlns:p14="http://schemas.microsoft.com/office/powerpoint/2010/main" val="1165077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17</a:t>
            </a:fld>
            <a:endParaRPr lang="en-US" sz="1600">
              <a:solidFill>
                <a:srgbClr val="002C5F">
                  <a:alpha val="80000"/>
                </a:srgbClr>
              </a:solidFill>
              <a:latin typeface="Calibri"/>
            </a:endParaRPr>
          </a:p>
        </p:txBody>
      </p:sp>
      <p:pic>
        <p:nvPicPr>
          <p:cNvPr id="7" name="Immagine 6" descr="Immagine che contiene testo, cielo, automobile, esterni&#10;&#10;Descrizione generata automaticamente">
            <a:extLst>
              <a:ext uri="{FF2B5EF4-FFF2-40B4-BE49-F238E27FC236}">
                <a16:creationId xmlns:a16="http://schemas.microsoft.com/office/drawing/2014/main" id="{EA1EDD25-93DA-4A21-A6C9-D53723944EE4}"/>
              </a:ext>
              <a:ext uri="{C183D7F6-B498-43B3-948B-1728B52AA6E4}">
                <adec:decorative xmlns:adec="http://schemas.microsoft.com/office/drawing/2017/decorative" val="0"/>
              </a:ext>
            </a:extLst>
          </p:cNvPr>
          <p:cNvPicPr>
            <a:picLocks noChangeAspect="1"/>
          </p:cNvPicPr>
          <p:nvPr/>
        </p:nvPicPr>
        <p:blipFill rotWithShape="1">
          <a:blip r:embed="rId2"/>
          <a:srcRect l="5496" t="14908"/>
          <a:stretch/>
        </p:blipFill>
        <p:spPr>
          <a:xfrm>
            <a:off x="5861266" y="2585266"/>
            <a:ext cx="6282341" cy="3771084"/>
          </a:xfrm>
          <a:prstGeom prst="rect">
            <a:avLst/>
          </a:prstGeom>
          <a:ln w="28575">
            <a:solidFill>
              <a:schemeClr val="bg1">
                <a:lumMod val="90000"/>
                <a:lumOff val="10000"/>
              </a:schemeClr>
            </a:solidFill>
          </a:ln>
        </p:spPr>
      </p:pic>
      <p:pic>
        <p:nvPicPr>
          <p:cNvPr id="9" name="Immagine 8" descr="Immagine che contiene testo, cielo, esterni, automobile&#10;&#10;Descrizione generata automaticamente">
            <a:extLst>
              <a:ext uri="{FF2B5EF4-FFF2-40B4-BE49-F238E27FC236}">
                <a16:creationId xmlns:a16="http://schemas.microsoft.com/office/drawing/2014/main" id="{28554E5C-9476-4D20-85CD-CDB33CD086F1}"/>
              </a:ext>
            </a:extLst>
          </p:cNvPr>
          <p:cNvPicPr>
            <a:picLocks noChangeAspect="1"/>
          </p:cNvPicPr>
          <p:nvPr/>
        </p:nvPicPr>
        <p:blipFill rotWithShape="1">
          <a:blip r:embed="rId3"/>
          <a:srcRect t="22880"/>
          <a:stretch/>
        </p:blipFill>
        <p:spPr>
          <a:xfrm>
            <a:off x="7160702" y="23403"/>
            <a:ext cx="4982905" cy="2561864"/>
          </a:xfrm>
          <a:prstGeom prst="rect">
            <a:avLst/>
          </a:prstGeom>
          <a:ln w="28575">
            <a:solidFill>
              <a:schemeClr val="bg1">
                <a:lumMod val="90000"/>
                <a:lumOff val="10000"/>
              </a:schemeClr>
            </a:solidFill>
          </a:ln>
        </p:spPr>
      </p:pic>
      <p:pic>
        <p:nvPicPr>
          <p:cNvPr id="13" name="Immagine 12" descr="Immagine che contiene testo, cielo, strada, esterni&#10;&#10;Descrizione generata automaticamente">
            <a:extLst>
              <a:ext uri="{FF2B5EF4-FFF2-40B4-BE49-F238E27FC236}">
                <a16:creationId xmlns:a16="http://schemas.microsoft.com/office/drawing/2014/main" id="{7805AFF3-9D03-4FC2-9B7F-EFF5077703E6}"/>
              </a:ext>
            </a:extLst>
          </p:cNvPr>
          <p:cNvPicPr>
            <a:picLocks noChangeAspect="1"/>
          </p:cNvPicPr>
          <p:nvPr/>
        </p:nvPicPr>
        <p:blipFill rotWithShape="1">
          <a:blip r:embed="rId4"/>
          <a:srcRect l="16416" t="22884" r="12898" b="18425"/>
          <a:stretch/>
        </p:blipFill>
        <p:spPr>
          <a:xfrm>
            <a:off x="2442468" y="1179336"/>
            <a:ext cx="4669840" cy="2584945"/>
          </a:xfrm>
          <a:prstGeom prst="rect">
            <a:avLst/>
          </a:prstGeom>
          <a:ln w="28575">
            <a:solidFill>
              <a:schemeClr val="bg1">
                <a:lumMod val="90000"/>
                <a:lumOff val="10000"/>
              </a:schemeClr>
            </a:solidFill>
          </a:ln>
        </p:spPr>
      </p:pic>
      <p:sp>
        <p:nvSpPr>
          <p:cNvPr id="16" name="Titolo 1">
            <a:extLst>
              <a:ext uri="{FF2B5EF4-FFF2-40B4-BE49-F238E27FC236}">
                <a16:creationId xmlns:a16="http://schemas.microsoft.com/office/drawing/2014/main" id="{3ECF5B20-F637-43A2-AE98-642B6C5D6954}"/>
              </a:ext>
            </a:extLst>
          </p:cNvPr>
          <p:cNvSpPr txBox="1">
            <a:spLocks/>
          </p:cNvSpPr>
          <p:nvPr/>
        </p:nvSpPr>
        <p:spPr bwMode="auto">
          <a:xfrm>
            <a:off x="-1" y="1"/>
            <a:ext cx="6318252" cy="8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rtlCol="0" anchor="b" anchorCtr="0" compatLnSpc="1">
            <a:prstTxWarp prst="textNoShape">
              <a:avLst/>
            </a:prstTxWarp>
            <a:normAutofit fontScale="925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algn="l" defTabSz="1219170"/>
            <a:r>
              <a:rPr lang="en-US" sz="5467" b="1" dirty="0">
                <a:solidFill>
                  <a:srgbClr val="BEBEBE"/>
                </a:solidFill>
                <a:latin typeface="Calibri Light"/>
                <a:ea typeface="+mj-ea"/>
                <a:cs typeface="+mj-cs"/>
              </a:rPr>
              <a:t>VELOCITA’ IN CIRCUITO</a:t>
            </a:r>
          </a:p>
        </p:txBody>
      </p:sp>
      <p:sp>
        <p:nvSpPr>
          <p:cNvPr id="11" name="CasellaDiTesto 10">
            <a:extLst>
              <a:ext uri="{FF2B5EF4-FFF2-40B4-BE49-F238E27FC236}">
                <a16:creationId xmlns:a16="http://schemas.microsoft.com/office/drawing/2014/main" id="{C43F44B4-9C73-4746-B904-5BFC4B145264}"/>
              </a:ext>
            </a:extLst>
          </p:cNvPr>
          <p:cNvSpPr txBox="1"/>
          <p:nvPr/>
        </p:nvSpPr>
        <p:spPr>
          <a:xfrm>
            <a:off x="509685" y="4014127"/>
            <a:ext cx="4641940" cy="2390911"/>
          </a:xfrm>
          <a:prstGeom prst="rect">
            <a:avLst/>
          </a:prstGeom>
          <a:noFill/>
          <a:ln w="28575">
            <a:solidFill>
              <a:srgbClr val="002060"/>
            </a:solidFill>
          </a:ln>
        </p:spPr>
        <p:txBody>
          <a:bodyPr wrap="square">
            <a:spAutoFit/>
          </a:bodyPr>
          <a:lstStyle/>
          <a:p>
            <a:pPr algn="ctr" defTabSz="914377" eaLnBrk="0" fontAlgn="base" hangingPunct="0">
              <a:spcBef>
                <a:spcPct val="0"/>
              </a:spcBef>
              <a:spcAft>
                <a:spcPct val="0"/>
              </a:spcAft>
            </a:pPr>
            <a:r>
              <a:rPr lang="it-IT" sz="1867" dirty="0">
                <a:solidFill>
                  <a:srgbClr val="080808"/>
                </a:solidFill>
                <a:latin typeface="CIDFont+F4"/>
              </a:rPr>
              <a:t>Le gare di velocità in circuito sono gare che si svolgono su di un </a:t>
            </a:r>
            <a:r>
              <a:rPr lang="it-IT" sz="1867" b="1" dirty="0">
                <a:solidFill>
                  <a:srgbClr val="080808"/>
                </a:solidFill>
                <a:latin typeface="CIDFont+F4"/>
              </a:rPr>
              <a:t>circuito chiuso ad anello </a:t>
            </a:r>
            <a:r>
              <a:rPr lang="it-IT" sz="1867" dirty="0">
                <a:solidFill>
                  <a:srgbClr val="080808"/>
                </a:solidFill>
                <a:latin typeface="CIDFont+F4"/>
              </a:rPr>
              <a:t>fra </a:t>
            </a:r>
            <a:r>
              <a:rPr lang="it-IT" sz="1867" b="1" dirty="0">
                <a:solidFill>
                  <a:srgbClr val="080808"/>
                </a:solidFill>
                <a:latin typeface="CIDFont+F4"/>
              </a:rPr>
              <a:t>due o più vetture </a:t>
            </a:r>
            <a:r>
              <a:rPr lang="it-IT" sz="1867" dirty="0">
                <a:solidFill>
                  <a:srgbClr val="080808"/>
                </a:solidFill>
                <a:latin typeface="CIDFont+F4"/>
              </a:rPr>
              <a:t>che </a:t>
            </a:r>
            <a:r>
              <a:rPr lang="it-IT" sz="1867" b="1" dirty="0">
                <a:solidFill>
                  <a:srgbClr val="080808"/>
                </a:solidFill>
                <a:latin typeface="CIDFont+F4"/>
              </a:rPr>
              <a:t>gareggiano contemporaneamente</a:t>
            </a:r>
            <a:r>
              <a:rPr lang="it-IT" sz="1867" dirty="0">
                <a:solidFill>
                  <a:srgbClr val="080808"/>
                </a:solidFill>
                <a:latin typeface="CIDFont+F4"/>
              </a:rPr>
              <a:t> lungo lo stesso percorso. Il fattore determinante per </a:t>
            </a:r>
            <a:r>
              <a:rPr lang="it-IT" sz="1867" b="1" dirty="0">
                <a:solidFill>
                  <a:srgbClr val="080808"/>
                </a:solidFill>
                <a:latin typeface="CIDFont+F4"/>
              </a:rPr>
              <a:t>la classifica</a:t>
            </a:r>
            <a:r>
              <a:rPr lang="it-IT" sz="1867" dirty="0">
                <a:solidFill>
                  <a:srgbClr val="080808"/>
                </a:solidFill>
                <a:latin typeface="CIDFont+F4"/>
              </a:rPr>
              <a:t> è costituito dal </a:t>
            </a:r>
            <a:r>
              <a:rPr lang="it-IT" sz="1867" b="1" dirty="0">
                <a:solidFill>
                  <a:srgbClr val="080808"/>
                </a:solidFill>
                <a:latin typeface="CIDFont+F4"/>
              </a:rPr>
              <a:t>tempo impiegato </a:t>
            </a:r>
            <a:r>
              <a:rPr lang="it-IT" sz="1867" dirty="0">
                <a:solidFill>
                  <a:srgbClr val="080808"/>
                </a:solidFill>
                <a:latin typeface="CIDFont+F4"/>
              </a:rPr>
              <a:t>per percorrere una distanza stabilita o dalla </a:t>
            </a:r>
            <a:r>
              <a:rPr lang="it-IT" sz="1867" b="1" dirty="0">
                <a:solidFill>
                  <a:srgbClr val="080808"/>
                </a:solidFill>
                <a:latin typeface="CIDFont+F4"/>
              </a:rPr>
              <a:t>distanza coperta </a:t>
            </a:r>
            <a:r>
              <a:rPr lang="it-IT" sz="1867" dirty="0">
                <a:solidFill>
                  <a:srgbClr val="080808"/>
                </a:solidFill>
                <a:latin typeface="CIDFont+F4"/>
              </a:rPr>
              <a:t>in un tempo stabilito. </a:t>
            </a:r>
          </a:p>
        </p:txBody>
      </p:sp>
    </p:spTree>
    <p:extLst>
      <p:ext uri="{BB962C8B-B14F-4D97-AF65-F5344CB8AC3E}">
        <p14:creationId xmlns:p14="http://schemas.microsoft.com/office/powerpoint/2010/main" val="68624628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27C19-B3FE-49BA-AB3F-78E54FAFBDFD}"/>
              </a:ext>
            </a:extLst>
          </p:cNvPr>
          <p:cNvSpPr>
            <a:spLocks noGrp="1"/>
          </p:cNvSpPr>
          <p:nvPr>
            <p:ph type="title"/>
          </p:nvPr>
        </p:nvSpPr>
        <p:spPr>
          <a:xfrm>
            <a:off x="0" y="6337"/>
            <a:ext cx="12192000" cy="677988"/>
          </a:xfrm>
        </p:spPr>
        <p:txBody>
          <a:bodyPr>
            <a:normAutofit/>
          </a:bodyPr>
          <a:lstStyle/>
          <a:p>
            <a:r>
              <a:rPr lang="it-IT" sz="3200" dirty="0">
                <a:solidFill>
                  <a:srgbClr val="00B3E1"/>
                </a:solidFill>
                <a:latin typeface="Avenir Book" panose="02000503020000020003" pitchFamily="2" charset="0"/>
              </a:rPr>
              <a:t>IL COMMISSARIO DI PERCORSO IN CIRCUITO</a:t>
            </a:r>
          </a:p>
        </p:txBody>
      </p:sp>
      <p:sp>
        <p:nvSpPr>
          <p:cNvPr id="3" name="Segnaposto numero diapositiva 2">
            <a:extLst>
              <a:ext uri="{FF2B5EF4-FFF2-40B4-BE49-F238E27FC236}">
                <a16:creationId xmlns:a16="http://schemas.microsoft.com/office/drawing/2014/main" id="{B75C767F-6870-464B-83BB-9A4EB92043B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18</a:t>
            </a:fld>
            <a:endParaRPr lang="fr-FR" dirty="0">
              <a:solidFill>
                <a:srgbClr val="FFFFFF"/>
              </a:solidFill>
            </a:endParaRPr>
          </a:p>
        </p:txBody>
      </p:sp>
      <p:sp>
        <p:nvSpPr>
          <p:cNvPr id="5" name="CasellaDiTesto 4">
            <a:extLst>
              <a:ext uri="{FF2B5EF4-FFF2-40B4-BE49-F238E27FC236}">
                <a16:creationId xmlns:a16="http://schemas.microsoft.com/office/drawing/2014/main" id="{C7BB2BC1-EF0E-48C4-BE7B-CE045A32142B}"/>
              </a:ext>
            </a:extLst>
          </p:cNvPr>
          <p:cNvSpPr txBox="1"/>
          <p:nvPr/>
        </p:nvSpPr>
        <p:spPr>
          <a:xfrm>
            <a:off x="0" y="577736"/>
            <a:ext cx="12192000" cy="954300"/>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Verdana" panose="020B0604030504040204" pitchFamily="34" charset="0"/>
              </a:rPr>
              <a:t>L’impegno dei Commissari di Percorso </a:t>
            </a:r>
            <a:r>
              <a:rPr lang="it-IT" sz="1867" i="1" dirty="0">
                <a:solidFill>
                  <a:srgbClr val="FFFFFF"/>
                </a:solidFill>
                <a:latin typeface="Verdana" panose="020B0604030504040204" pitchFamily="34" charset="0"/>
              </a:rPr>
              <a:t>nelle gare in circuito </a:t>
            </a:r>
            <a:r>
              <a:rPr lang="it-IT" sz="1867" dirty="0">
                <a:solidFill>
                  <a:srgbClr val="FFFFFF"/>
                </a:solidFill>
                <a:latin typeface="Verdana" panose="020B0604030504040204" pitchFamily="34" charset="0"/>
              </a:rPr>
              <a:t>è concentrato nell’attività in pista, dall’inizio delle Prove Libere sino al termine della Gara. In circuito i CC.PP. operano in team più o meno numerosi, raggruppati in Posti di Percorso (definiti </a:t>
            </a:r>
            <a:r>
              <a:rPr lang="it-IT" sz="1867" i="1" dirty="0">
                <a:solidFill>
                  <a:srgbClr val="FFFFFF"/>
                </a:solidFill>
                <a:latin typeface="Verdana" panose="020B0604030504040204" pitchFamily="34" charset="0"/>
              </a:rPr>
              <a:t>Postazioni</a:t>
            </a:r>
            <a:r>
              <a:rPr lang="it-IT" sz="1867" dirty="0">
                <a:solidFill>
                  <a:srgbClr val="FFFFFF"/>
                </a:solidFill>
                <a:latin typeface="Verdana" panose="020B0604030504040204" pitchFamily="34" charset="0"/>
              </a:rPr>
              <a:t>) dislocati lungo il tracciato.</a:t>
            </a:r>
            <a:endParaRPr lang="it-IT" sz="1867" b="1" dirty="0">
              <a:solidFill>
                <a:srgbClr val="FFFFFF"/>
              </a:solidFill>
              <a:latin typeface="Verdana" panose="020B0604030504040204" pitchFamily="34" charset="0"/>
            </a:endParaRPr>
          </a:p>
        </p:txBody>
      </p:sp>
      <p:pic>
        <p:nvPicPr>
          <p:cNvPr id="7" name="Immagine 6">
            <a:extLst>
              <a:ext uri="{FF2B5EF4-FFF2-40B4-BE49-F238E27FC236}">
                <a16:creationId xmlns:a16="http://schemas.microsoft.com/office/drawing/2014/main" id="{B00031F3-1DED-4F4A-BA13-3E2415E3D45E}"/>
              </a:ext>
            </a:extLst>
          </p:cNvPr>
          <p:cNvPicPr>
            <a:picLocks noChangeAspect="1"/>
          </p:cNvPicPr>
          <p:nvPr/>
        </p:nvPicPr>
        <p:blipFill rotWithShape="1">
          <a:blip r:embed="rId2"/>
          <a:srcRect l="20615" t="29802" r="24000" b="10818"/>
          <a:stretch/>
        </p:blipFill>
        <p:spPr>
          <a:xfrm>
            <a:off x="5364091" y="1705141"/>
            <a:ext cx="6752493" cy="4070255"/>
          </a:xfrm>
          <a:prstGeom prst="rect">
            <a:avLst/>
          </a:prstGeom>
          <a:ln w="28575">
            <a:solidFill>
              <a:schemeClr val="tx1">
                <a:lumMod val="50000"/>
                <a:lumOff val="50000"/>
              </a:schemeClr>
            </a:solidFill>
          </a:ln>
        </p:spPr>
      </p:pic>
      <p:sp>
        <p:nvSpPr>
          <p:cNvPr id="9" name="CasellaDiTesto 8">
            <a:extLst>
              <a:ext uri="{FF2B5EF4-FFF2-40B4-BE49-F238E27FC236}">
                <a16:creationId xmlns:a16="http://schemas.microsoft.com/office/drawing/2014/main" id="{5EA344DD-F0C6-4FF6-9FB8-2904E85A8F97}"/>
              </a:ext>
            </a:extLst>
          </p:cNvPr>
          <p:cNvSpPr txBox="1"/>
          <p:nvPr/>
        </p:nvSpPr>
        <p:spPr>
          <a:xfrm>
            <a:off x="0" y="2119375"/>
            <a:ext cx="5439507" cy="3252878"/>
          </a:xfrm>
          <a:prstGeom prst="rect">
            <a:avLst/>
          </a:prstGeom>
          <a:noFill/>
        </p:spPr>
        <p:txBody>
          <a:bodyPr wrap="square">
            <a:spAutoFit/>
          </a:bodyPr>
          <a:lstStyle/>
          <a:p>
            <a:pPr algn="ctr" defTabSz="914377" eaLnBrk="0" fontAlgn="base" hangingPunct="0">
              <a:spcBef>
                <a:spcPct val="0"/>
              </a:spcBef>
              <a:spcAft>
                <a:spcPct val="0"/>
              </a:spcAft>
            </a:pPr>
            <a:r>
              <a:rPr lang="it-IT" sz="1867" b="1" dirty="0">
                <a:solidFill>
                  <a:srgbClr val="00B3E1"/>
                </a:solidFill>
                <a:latin typeface="Avenir Book" panose="02000503020000020003" pitchFamily="2" charset="0"/>
              </a:rPr>
              <a:t>EQUIPAGGIAMENTO DELLE POSTAZIONI</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un apparato radio per i collegamenti con la Direzione di Gara </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un set completo di bandiere</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uno o più recipienti di carbonato di calcio o altro prodotto </a:t>
            </a:r>
            <a:r>
              <a:rPr lang="it-IT" sz="1867">
                <a:solidFill>
                  <a:srgbClr val="FFFFFF"/>
                </a:solidFill>
                <a:latin typeface="Verdana" panose="020B0604030504040204" pitchFamily="34" charset="0"/>
              </a:rPr>
              <a:t>(filler) in </a:t>
            </a:r>
            <a:r>
              <a:rPr lang="it-IT" sz="1867" dirty="0">
                <a:solidFill>
                  <a:srgbClr val="FFFFFF"/>
                </a:solidFill>
                <a:latin typeface="Verdana" panose="020B0604030504040204" pitchFamily="34" charset="0"/>
              </a:rPr>
              <a:t>grado di assorbire l’olio (è vietato il cemento) </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due scope </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- 3 estintori portatili da 10 kg. (e possibilmente un estintore carrellato) </a:t>
            </a:r>
          </a:p>
          <a:p>
            <a:pPr defTabSz="914377" eaLnBrk="0" fontAlgn="base" hangingPunct="0">
              <a:spcBef>
                <a:spcPct val="0"/>
              </a:spcBef>
              <a:spcAft>
                <a:spcPct val="0"/>
              </a:spcAft>
            </a:pPr>
            <a:r>
              <a:rPr lang="it-IT" sz="1867" dirty="0">
                <a:solidFill>
                  <a:srgbClr val="FFFFFF"/>
                </a:solidFill>
                <a:latin typeface="Verdana" panose="020B0604030504040204" pitchFamily="34" charset="0"/>
              </a:rPr>
              <a:t> </a:t>
            </a:r>
          </a:p>
        </p:txBody>
      </p:sp>
    </p:spTree>
    <p:extLst>
      <p:ext uri="{BB962C8B-B14F-4D97-AF65-F5344CB8AC3E}">
        <p14:creationId xmlns:p14="http://schemas.microsoft.com/office/powerpoint/2010/main" val="419017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27C19-B3FE-49BA-AB3F-78E54FAFBDFD}"/>
              </a:ext>
            </a:extLst>
          </p:cNvPr>
          <p:cNvSpPr>
            <a:spLocks noGrp="1"/>
          </p:cNvSpPr>
          <p:nvPr>
            <p:ph type="title"/>
          </p:nvPr>
        </p:nvSpPr>
        <p:spPr>
          <a:xfrm>
            <a:off x="0" y="6337"/>
            <a:ext cx="12192000" cy="677988"/>
          </a:xfrm>
        </p:spPr>
        <p:txBody>
          <a:bodyPr>
            <a:normAutofit/>
          </a:bodyPr>
          <a:lstStyle/>
          <a:p>
            <a:r>
              <a:rPr lang="it-IT" sz="3200" dirty="0">
                <a:solidFill>
                  <a:srgbClr val="00B3E1"/>
                </a:solidFill>
                <a:latin typeface="Avenir Book" panose="02000503020000020003" pitchFamily="2" charset="0"/>
              </a:rPr>
              <a:t>IL COMMISSARIO DI PERCORSO IN CIRCUITO</a:t>
            </a:r>
          </a:p>
        </p:txBody>
      </p:sp>
      <p:sp>
        <p:nvSpPr>
          <p:cNvPr id="3" name="Segnaposto numero diapositiva 2">
            <a:extLst>
              <a:ext uri="{FF2B5EF4-FFF2-40B4-BE49-F238E27FC236}">
                <a16:creationId xmlns:a16="http://schemas.microsoft.com/office/drawing/2014/main" id="{B75C767F-6870-464B-83BB-9A4EB92043B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19</a:t>
            </a:fld>
            <a:endParaRPr lang="fr-FR" dirty="0">
              <a:solidFill>
                <a:srgbClr val="FFFFFF"/>
              </a:solidFill>
            </a:endParaRPr>
          </a:p>
        </p:txBody>
      </p:sp>
      <p:sp>
        <p:nvSpPr>
          <p:cNvPr id="9" name="CasellaDiTesto 8">
            <a:extLst>
              <a:ext uri="{FF2B5EF4-FFF2-40B4-BE49-F238E27FC236}">
                <a16:creationId xmlns:a16="http://schemas.microsoft.com/office/drawing/2014/main" id="{5EA344DD-F0C6-4FF6-9FB8-2904E85A8F97}"/>
              </a:ext>
            </a:extLst>
          </p:cNvPr>
          <p:cNvSpPr txBox="1"/>
          <p:nvPr/>
        </p:nvSpPr>
        <p:spPr>
          <a:xfrm>
            <a:off x="392537" y="634047"/>
            <a:ext cx="5023009" cy="379656"/>
          </a:xfrm>
          <a:prstGeom prst="rect">
            <a:avLst/>
          </a:prstGeom>
          <a:noFill/>
        </p:spPr>
        <p:txBody>
          <a:bodyPr wrap="square">
            <a:spAutoFit/>
          </a:bodyPr>
          <a:lstStyle/>
          <a:p>
            <a:pPr defTabSz="914377" eaLnBrk="0" fontAlgn="base" hangingPunct="0">
              <a:spcBef>
                <a:spcPct val="0"/>
              </a:spcBef>
              <a:spcAft>
                <a:spcPct val="0"/>
              </a:spcAft>
            </a:pPr>
            <a:r>
              <a:rPr lang="it-IT" sz="1867" b="1" dirty="0">
                <a:solidFill>
                  <a:srgbClr val="00B0F0"/>
                </a:solidFill>
                <a:latin typeface="Avenir Book" panose="02000503020000020003" pitchFamily="2" charset="0"/>
              </a:rPr>
              <a:t>CONFIGURAZIONE TIPO DI UNA POSTAZIONE</a:t>
            </a:r>
          </a:p>
        </p:txBody>
      </p:sp>
      <p:pic>
        <p:nvPicPr>
          <p:cNvPr id="11" name="Immagine 10">
            <a:extLst>
              <a:ext uri="{FF2B5EF4-FFF2-40B4-BE49-F238E27FC236}">
                <a16:creationId xmlns:a16="http://schemas.microsoft.com/office/drawing/2014/main" id="{74733203-7DCA-41E7-A5A9-A089D7B9293B}"/>
              </a:ext>
            </a:extLst>
          </p:cNvPr>
          <p:cNvPicPr>
            <a:picLocks noChangeAspect="1"/>
          </p:cNvPicPr>
          <p:nvPr/>
        </p:nvPicPr>
        <p:blipFill>
          <a:blip r:embed="rId2"/>
          <a:stretch>
            <a:fillRect/>
          </a:stretch>
        </p:blipFill>
        <p:spPr>
          <a:xfrm>
            <a:off x="125601" y="1046966"/>
            <a:ext cx="5606548" cy="5456167"/>
          </a:xfrm>
          <a:prstGeom prst="rect">
            <a:avLst/>
          </a:prstGeom>
          <a:ln w="28575">
            <a:solidFill>
              <a:schemeClr val="tx1">
                <a:lumMod val="50000"/>
                <a:lumOff val="50000"/>
              </a:schemeClr>
            </a:solidFill>
          </a:ln>
        </p:spPr>
      </p:pic>
      <p:pic>
        <p:nvPicPr>
          <p:cNvPr id="10" name="Immagine 9">
            <a:extLst>
              <a:ext uri="{FF2B5EF4-FFF2-40B4-BE49-F238E27FC236}">
                <a16:creationId xmlns:a16="http://schemas.microsoft.com/office/drawing/2014/main" id="{C034F4DD-0BFC-4C0C-9006-24368954C0DB}"/>
              </a:ext>
            </a:extLst>
          </p:cNvPr>
          <p:cNvPicPr>
            <a:picLocks noChangeAspect="1"/>
          </p:cNvPicPr>
          <p:nvPr/>
        </p:nvPicPr>
        <p:blipFill rotWithShape="1">
          <a:blip r:embed="rId3"/>
          <a:srcRect l="6288" t="37199" r="11547" b="21544"/>
          <a:stretch/>
        </p:blipFill>
        <p:spPr>
          <a:xfrm>
            <a:off x="5884893" y="1044416"/>
            <a:ext cx="6181508" cy="1777003"/>
          </a:xfrm>
          <a:prstGeom prst="rect">
            <a:avLst/>
          </a:prstGeom>
          <a:ln w="28575">
            <a:solidFill>
              <a:schemeClr val="tx1">
                <a:lumMod val="50000"/>
                <a:lumOff val="50000"/>
              </a:schemeClr>
            </a:solidFill>
          </a:ln>
        </p:spPr>
      </p:pic>
      <p:sp>
        <p:nvSpPr>
          <p:cNvPr id="12" name="CasellaDiTesto 11">
            <a:extLst>
              <a:ext uri="{FF2B5EF4-FFF2-40B4-BE49-F238E27FC236}">
                <a16:creationId xmlns:a16="http://schemas.microsoft.com/office/drawing/2014/main" id="{1B72D07A-0775-415A-92AF-19F474B8B492}"/>
              </a:ext>
            </a:extLst>
          </p:cNvPr>
          <p:cNvSpPr txBox="1"/>
          <p:nvPr/>
        </p:nvSpPr>
        <p:spPr>
          <a:xfrm>
            <a:off x="6875871" y="636598"/>
            <a:ext cx="3813261" cy="379656"/>
          </a:xfrm>
          <a:prstGeom prst="rect">
            <a:avLst/>
          </a:prstGeom>
          <a:noFill/>
        </p:spPr>
        <p:txBody>
          <a:bodyPr wrap="square">
            <a:spAutoFit/>
          </a:bodyPr>
          <a:lstStyle/>
          <a:p>
            <a:pPr defTabSz="914377" eaLnBrk="0" fontAlgn="base" hangingPunct="0">
              <a:spcBef>
                <a:spcPct val="0"/>
              </a:spcBef>
              <a:spcAft>
                <a:spcPct val="0"/>
              </a:spcAft>
            </a:pPr>
            <a:r>
              <a:rPr lang="it-IT" sz="1867" b="1" dirty="0">
                <a:solidFill>
                  <a:srgbClr val="00B0F0"/>
                </a:solidFill>
                <a:latin typeface="Avenir Book" panose="02000503020000020003" pitchFamily="2" charset="0"/>
              </a:rPr>
              <a:t>CARTELLI ESCLUSIVI AD USO PISTA</a:t>
            </a:r>
          </a:p>
        </p:txBody>
      </p:sp>
      <p:pic>
        <p:nvPicPr>
          <p:cNvPr id="18" name="Immagine 17">
            <a:extLst>
              <a:ext uri="{FF2B5EF4-FFF2-40B4-BE49-F238E27FC236}">
                <a16:creationId xmlns:a16="http://schemas.microsoft.com/office/drawing/2014/main" id="{1A304C8E-7068-43A4-B1C6-031640AF5CAF}"/>
              </a:ext>
            </a:extLst>
          </p:cNvPr>
          <p:cNvPicPr>
            <a:picLocks noChangeAspect="1"/>
          </p:cNvPicPr>
          <p:nvPr/>
        </p:nvPicPr>
        <p:blipFill>
          <a:blip r:embed="rId4"/>
          <a:stretch>
            <a:fillRect/>
          </a:stretch>
        </p:blipFill>
        <p:spPr>
          <a:xfrm>
            <a:off x="6434717" y="3008059"/>
            <a:ext cx="2100212" cy="3455187"/>
          </a:xfrm>
          <a:prstGeom prst="rect">
            <a:avLst/>
          </a:prstGeom>
        </p:spPr>
      </p:pic>
      <p:sp>
        <p:nvSpPr>
          <p:cNvPr id="20" name="CasellaDiTesto 19">
            <a:extLst>
              <a:ext uri="{FF2B5EF4-FFF2-40B4-BE49-F238E27FC236}">
                <a16:creationId xmlns:a16="http://schemas.microsoft.com/office/drawing/2014/main" id="{EA402578-9611-4201-A0AD-325C308E5AFE}"/>
              </a:ext>
            </a:extLst>
          </p:cNvPr>
          <p:cNvSpPr txBox="1"/>
          <p:nvPr/>
        </p:nvSpPr>
        <p:spPr>
          <a:xfrm>
            <a:off x="8196354" y="3726002"/>
            <a:ext cx="3791717" cy="1528945"/>
          </a:xfrm>
          <a:prstGeom prst="rect">
            <a:avLst/>
          </a:prstGeom>
          <a:noFill/>
          <a:ln>
            <a:solidFill>
              <a:schemeClr val="tx1">
                <a:lumMod val="50000"/>
                <a:lumOff val="50000"/>
              </a:schemeClr>
            </a:solidFill>
          </a:ln>
        </p:spPr>
        <p:txBody>
          <a:bodyPr wrap="square" rtlCol="0">
            <a:spAutoFit/>
          </a:bodyPr>
          <a:lstStyle/>
          <a:p>
            <a:pPr algn="ctr" defTabSz="914377" eaLnBrk="0" fontAlgn="base" hangingPunct="0">
              <a:spcBef>
                <a:spcPct val="0"/>
              </a:spcBef>
              <a:spcAft>
                <a:spcPct val="0"/>
              </a:spcAft>
            </a:pPr>
            <a:r>
              <a:rPr lang="it-IT" sz="1867" dirty="0">
                <a:solidFill>
                  <a:srgbClr val="FFFFFF"/>
                </a:solidFill>
                <a:latin typeface="Calibri" charset="0"/>
              </a:rPr>
              <a:t>In Circuito i Commissari di Percorso dovranno indossare una pettorina/tuta di color ARANCIONE per non generare confusione con il colore delle bandiere</a:t>
            </a:r>
          </a:p>
        </p:txBody>
      </p:sp>
    </p:spTree>
    <p:extLst>
      <p:ext uri="{BB962C8B-B14F-4D97-AF65-F5344CB8AC3E}">
        <p14:creationId xmlns:p14="http://schemas.microsoft.com/office/powerpoint/2010/main" val="3829005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pic>
        <p:nvPicPr>
          <p:cNvPr id="4" name="Immagine 3" descr="Automobile Club BARI – Il Bilancio sociale – Just another WordPress site">
            <a:extLst>
              <a:ext uri="{FF2B5EF4-FFF2-40B4-BE49-F238E27FC236}">
                <a16:creationId xmlns:a16="http://schemas.microsoft.com/office/drawing/2014/main" id="{64B828AC-F49D-43A1-98DA-3535D29C2779}"/>
              </a:ext>
            </a:extLst>
          </p:cNvPr>
          <p:cNvPicPr/>
          <p:nvPr/>
        </p:nvPicPr>
        <p:blipFill rotWithShape="1">
          <a:blip r:embed="rId2">
            <a:extLst>
              <a:ext uri="{28A0092B-C50C-407E-A947-70E740481C1C}">
                <a14:useLocalDpi xmlns:a14="http://schemas.microsoft.com/office/drawing/2010/main" val="0"/>
              </a:ext>
            </a:extLst>
          </a:blip>
          <a:srcRect l="6320" r="3913" b="-3"/>
          <a:stretch/>
        </p:blipFill>
        <p:spPr bwMode="auto">
          <a:xfrm>
            <a:off x="28" y="2"/>
            <a:ext cx="6186985" cy="68579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p:spPr>
      </p:pic>
      <p:grpSp>
        <p:nvGrpSpPr>
          <p:cNvPr id="38" name="Group 3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8" y="1"/>
            <a:ext cx="874719" cy="6857455"/>
            <a:chOff x="5395368" y="0"/>
            <a:chExt cx="874718" cy="6857455"/>
          </a:xfrm>
        </p:grpSpPr>
        <p:sp>
          <p:nvSpPr>
            <p:cNvPr id="39" name="Freeform: Shape 3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40" name="Freeform: Shape 3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eaLnBrk="0" fontAlgn="base" hangingPunct="0">
                <a:spcBef>
                  <a:spcPct val="0"/>
                </a:spcBef>
                <a:spcAft>
                  <a:spcPct val="0"/>
                </a:spcAft>
              </a:pPr>
              <a:endParaRPr lang="en-US" sz="1733">
                <a:solidFill>
                  <a:srgbClr val="BEBEBE"/>
                </a:solidFill>
                <a:latin typeface="Calibri"/>
              </a:endParaRPr>
            </a:p>
          </p:txBody>
        </p:sp>
      </p:grpSp>
      <p:sp>
        <p:nvSpPr>
          <p:cNvPr id="3" name="CasellaDiTesto 2">
            <a:extLst>
              <a:ext uri="{FF2B5EF4-FFF2-40B4-BE49-F238E27FC236}">
                <a16:creationId xmlns:a16="http://schemas.microsoft.com/office/drawing/2014/main" id="{22A34308-9E70-4E7E-B8B6-8A0C89126332}"/>
              </a:ext>
            </a:extLst>
          </p:cNvPr>
          <p:cNvSpPr txBox="1"/>
          <p:nvPr/>
        </p:nvSpPr>
        <p:spPr>
          <a:xfrm>
            <a:off x="5900517" y="1011011"/>
            <a:ext cx="6354870" cy="3971913"/>
          </a:xfrm>
          <a:prstGeom prst="rect">
            <a:avLst/>
          </a:prstGeom>
        </p:spPr>
        <p:txBody>
          <a:bodyPr vert="horz" lIns="121920" tIns="60960" rIns="121920" bIns="60960" rtlCol="0">
            <a:normAutofit/>
          </a:bodyPr>
          <a:lstStyle/>
          <a:p>
            <a:pPr algn="ctr" defTabSz="1219170" fontAlgn="base">
              <a:lnSpc>
                <a:spcPct val="90000"/>
              </a:lnSpc>
              <a:spcBef>
                <a:spcPct val="0"/>
              </a:spcBef>
              <a:spcAft>
                <a:spcPts val="800"/>
              </a:spcAft>
            </a:pPr>
            <a:r>
              <a:rPr lang="en-US" altLang="fr-FR" sz="4600" b="1" dirty="0" err="1">
                <a:solidFill>
                  <a:srgbClr val="BEBEBE">
                    <a:lumMod val="40000"/>
                    <a:lumOff val="60000"/>
                    <a:alpha val="80000"/>
                  </a:srgbClr>
                </a:solidFill>
                <a:latin typeface="Calibri"/>
              </a:rPr>
              <a:t>Nominativo</a:t>
            </a:r>
            <a:endParaRPr lang="en-US" altLang="fr-FR" sz="4600" b="1" dirty="0">
              <a:solidFill>
                <a:srgbClr val="BEBEBE">
                  <a:lumMod val="40000"/>
                  <a:lumOff val="60000"/>
                  <a:alpha val="80000"/>
                </a:srgbClr>
              </a:solidFill>
              <a:latin typeface="Calibri"/>
            </a:endParaRPr>
          </a:p>
          <a:p>
            <a:pPr algn="ctr" defTabSz="1219170" fontAlgn="base">
              <a:lnSpc>
                <a:spcPct val="90000"/>
              </a:lnSpc>
              <a:spcBef>
                <a:spcPct val="0"/>
              </a:spcBef>
              <a:spcAft>
                <a:spcPts val="800"/>
              </a:spcAft>
            </a:pPr>
            <a:r>
              <a:rPr lang="en-US" altLang="fr-FR" sz="2000" b="1" dirty="0" err="1">
                <a:solidFill>
                  <a:srgbClr val="BEBEBE">
                    <a:lumMod val="40000"/>
                    <a:lumOff val="60000"/>
                    <a:alpha val="80000"/>
                  </a:srgbClr>
                </a:solidFill>
                <a:latin typeface="Calibri"/>
              </a:rPr>
              <a:t>Presidente</a:t>
            </a:r>
            <a:r>
              <a:rPr lang="en-US" altLang="fr-FR" sz="2000" b="1" dirty="0">
                <a:solidFill>
                  <a:srgbClr val="BEBEBE">
                    <a:lumMod val="40000"/>
                    <a:lumOff val="60000"/>
                    <a:alpha val="80000"/>
                  </a:srgbClr>
                </a:solidFill>
                <a:latin typeface="Calibri"/>
              </a:rPr>
              <a:t> Automobile Club</a:t>
            </a:r>
          </a:p>
          <a:p>
            <a:pPr algn="ctr" defTabSz="1219170" fontAlgn="base">
              <a:lnSpc>
                <a:spcPct val="90000"/>
              </a:lnSpc>
              <a:spcBef>
                <a:spcPct val="0"/>
              </a:spcBef>
              <a:spcAft>
                <a:spcPts val="800"/>
              </a:spcAft>
            </a:pPr>
            <a:r>
              <a:rPr lang="en-US" altLang="fr-FR" sz="4600" b="1" dirty="0" err="1">
                <a:solidFill>
                  <a:srgbClr val="BEBEBE">
                    <a:lumMod val="40000"/>
                    <a:lumOff val="60000"/>
                    <a:alpha val="80000"/>
                  </a:srgbClr>
                </a:solidFill>
                <a:latin typeface="Calibri"/>
              </a:rPr>
              <a:t>Nominativo</a:t>
            </a:r>
            <a:endParaRPr lang="en-US" altLang="fr-FR" sz="4600" b="1" dirty="0">
              <a:solidFill>
                <a:srgbClr val="BEBEBE">
                  <a:lumMod val="40000"/>
                  <a:lumOff val="60000"/>
                  <a:alpha val="80000"/>
                </a:srgbClr>
              </a:solidFill>
              <a:latin typeface="Calibri"/>
            </a:endParaRPr>
          </a:p>
          <a:p>
            <a:pPr algn="ctr" defTabSz="1219170" fontAlgn="base">
              <a:lnSpc>
                <a:spcPct val="90000"/>
              </a:lnSpc>
              <a:spcBef>
                <a:spcPct val="0"/>
              </a:spcBef>
              <a:spcAft>
                <a:spcPts val="800"/>
              </a:spcAft>
            </a:pPr>
            <a:r>
              <a:rPr lang="en-US" altLang="fr-FR" sz="2000" b="1" dirty="0" err="1">
                <a:solidFill>
                  <a:srgbClr val="BEBEBE">
                    <a:lumMod val="40000"/>
                    <a:lumOff val="60000"/>
                    <a:alpha val="80000"/>
                  </a:srgbClr>
                </a:solidFill>
                <a:latin typeface="Calibri"/>
              </a:rPr>
              <a:t>Direttrice</a:t>
            </a:r>
            <a:r>
              <a:rPr lang="en-US" altLang="fr-FR" sz="2000" b="1" dirty="0">
                <a:solidFill>
                  <a:srgbClr val="BEBEBE">
                    <a:lumMod val="40000"/>
                    <a:lumOff val="60000"/>
                    <a:alpha val="80000"/>
                  </a:srgbClr>
                </a:solidFill>
                <a:latin typeface="Calibri"/>
              </a:rPr>
              <a:t> Automobile Club</a:t>
            </a:r>
          </a:p>
          <a:p>
            <a:pPr algn="ctr" defTabSz="1219170" fontAlgn="base">
              <a:lnSpc>
                <a:spcPct val="90000"/>
              </a:lnSpc>
              <a:spcBef>
                <a:spcPct val="0"/>
              </a:spcBef>
              <a:spcAft>
                <a:spcPts val="800"/>
              </a:spcAft>
            </a:pPr>
            <a:r>
              <a:rPr lang="en-US" altLang="fr-FR" sz="4600" b="1" dirty="0" err="1">
                <a:solidFill>
                  <a:srgbClr val="BEBEBE">
                    <a:lumMod val="40000"/>
                    <a:lumOff val="60000"/>
                    <a:alpha val="80000"/>
                  </a:srgbClr>
                </a:solidFill>
                <a:latin typeface="Calibri"/>
              </a:rPr>
              <a:t>Nominativo</a:t>
            </a:r>
            <a:endParaRPr lang="en-US" altLang="fr-FR" sz="4600" b="1" dirty="0">
              <a:solidFill>
                <a:srgbClr val="BEBEBE">
                  <a:lumMod val="40000"/>
                  <a:lumOff val="60000"/>
                  <a:alpha val="80000"/>
                </a:srgbClr>
              </a:solidFill>
              <a:latin typeface="Calibri"/>
            </a:endParaRPr>
          </a:p>
          <a:p>
            <a:pPr algn="ctr" defTabSz="1219170" fontAlgn="base">
              <a:lnSpc>
                <a:spcPct val="90000"/>
              </a:lnSpc>
              <a:spcBef>
                <a:spcPct val="0"/>
              </a:spcBef>
              <a:spcAft>
                <a:spcPts val="800"/>
              </a:spcAft>
            </a:pPr>
            <a:r>
              <a:rPr lang="en-US" altLang="fr-FR" sz="2000" b="1" dirty="0" err="1">
                <a:solidFill>
                  <a:srgbClr val="BEBEBE">
                    <a:lumMod val="40000"/>
                    <a:lumOff val="60000"/>
                    <a:alpha val="80000"/>
                  </a:srgbClr>
                </a:solidFill>
                <a:latin typeface="Calibri"/>
              </a:rPr>
              <a:t>Presidente</a:t>
            </a:r>
            <a:r>
              <a:rPr lang="en-US" altLang="fr-FR" sz="2000" b="1" dirty="0">
                <a:solidFill>
                  <a:srgbClr val="BEBEBE">
                    <a:lumMod val="40000"/>
                    <a:lumOff val="60000"/>
                    <a:alpha val="80000"/>
                  </a:srgbClr>
                </a:solidFill>
                <a:latin typeface="Calibri"/>
              </a:rPr>
              <a:t> </a:t>
            </a:r>
            <a:r>
              <a:rPr lang="en-US" altLang="fr-FR" sz="2000" b="1" dirty="0" err="1">
                <a:solidFill>
                  <a:srgbClr val="BEBEBE">
                    <a:lumMod val="40000"/>
                    <a:lumOff val="60000"/>
                    <a:alpha val="80000"/>
                  </a:srgbClr>
                </a:solidFill>
                <a:latin typeface="Calibri"/>
              </a:rPr>
              <a:t>Commissione</a:t>
            </a:r>
            <a:r>
              <a:rPr lang="en-US" altLang="fr-FR" sz="2000" b="1" dirty="0">
                <a:solidFill>
                  <a:srgbClr val="BEBEBE">
                    <a:lumMod val="40000"/>
                    <a:lumOff val="60000"/>
                    <a:alpha val="80000"/>
                  </a:srgbClr>
                </a:solidFill>
                <a:latin typeface="Calibri"/>
              </a:rPr>
              <a:t> </a:t>
            </a:r>
            <a:r>
              <a:rPr lang="en-US" altLang="fr-FR" sz="2000" b="1" dirty="0" err="1">
                <a:solidFill>
                  <a:srgbClr val="BEBEBE">
                    <a:lumMod val="40000"/>
                    <a:lumOff val="60000"/>
                    <a:alpha val="80000"/>
                  </a:srgbClr>
                </a:solidFill>
                <a:latin typeface="Calibri"/>
              </a:rPr>
              <a:t>Sportiva</a:t>
            </a:r>
            <a:r>
              <a:rPr lang="en-US" altLang="fr-FR" sz="2000" b="1" dirty="0">
                <a:solidFill>
                  <a:srgbClr val="BEBEBE">
                    <a:lumMod val="40000"/>
                    <a:lumOff val="60000"/>
                    <a:alpha val="80000"/>
                  </a:srgbClr>
                </a:solidFill>
                <a:latin typeface="Calibri"/>
              </a:rPr>
              <a:t> </a:t>
            </a:r>
          </a:p>
          <a:p>
            <a:pPr algn="ctr" defTabSz="1219170" fontAlgn="base">
              <a:lnSpc>
                <a:spcPct val="90000"/>
              </a:lnSpc>
              <a:spcBef>
                <a:spcPct val="0"/>
              </a:spcBef>
              <a:spcAft>
                <a:spcPts val="800"/>
              </a:spcAft>
            </a:pPr>
            <a:r>
              <a:rPr lang="en-US" altLang="fr-FR" sz="2000" b="1" dirty="0">
                <a:solidFill>
                  <a:srgbClr val="BEBEBE">
                    <a:lumMod val="40000"/>
                    <a:lumOff val="60000"/>
                    <a:alpha val="80000"/>
                  </a:srgbClr>
                </a:solidFill>
                <a:latin typeface="Calibri"/>
              </a:rPr>
              <a:t>Automobile Club</a:t>
            </a:r>
          </a:p>
          <a:p>
            <a:pPr algn="ctr" defTabSz="1219170" fontAlgn="base">
              <a:lnSpc>
                <a:spcPct val="90000"/>
              </a:lnSpc>
              <a:spcBef>
                <a:spcPct val="0"/>
              </a:spcBef>
              <a:spcAft>
                <a:spcPts val="800"/>
              </a:spcAft>
            </a:pPr>
            <a:endParaRPr lang="en-US" altLang="fr-FR" sz="1200" b="1" dirty="0">
              <a:solidFill>
                <a:srgbClr val="BEBEBE">
                  <a:lumMod val="40000"/>
                  <a:lumOff val="60000"/>
                  <a:alpha val="80000"/>
                </a:srgbClr>
              </a:solidFill>
              <a:latin typeface="Calibri"/>
            </a:endParaRPr>
          </a:p>
          <a:p>
            <a:pPr algn="ctr" defTabSz="1219170" fontAlgn="base">
              <a:lnSpc>
                <a:spcPct val="90000"/>
              </a:lnSpc>
              <a:spcBef>
                <a:spcPct val="0"/>
              </a:spcBef>
              <a:spcAft>
                <a:spcPts val="800"/>
              </a:spcAft>
            </a:pPr>
            <a:endParaRPr lang="en-US" altLang="fr-FR" sz="1200" b="1" dirty="0">
              <a:solidFill>
                <a:srgbClr val="BEBEBE">
                  <a:lumMod val="40000"/>
                  <a:lumOff val="60000"/>
                  <a:alpha val="80000"/>
                </a:srgbClr>
              </a:solidFill>
              <a:latin typeface="Calibri"/>
            </a:endParaRPr>
          </a:p>
          <a:p>
            <a:pPr algn="ctr" defTabSz="1219170" fontAlgn="base">
              <a:lnSpc>
                <a:spcPct val="90000"/>
              </a:lnSpc>
              <a:spcBef>
                <a:spcPct val="0"/>
              </a:spcBef>
              <a:spcAft>
                <a:spcPts val="800"/>
              </a:spcAft>
            </a:pPr>
            <a:endParaRPr lang="en-US" altLang="fr-FR" sz="1400" b="1" dirty="0">
              <a:solidFill>
                <a:srgbClr val="BEBEBE">
                  <a:lumMod val="40000"/>
                  <a:lumOff val="60000"/>
                  <a:alpha val="80000"/>
                </a:srgbClr>
              </a:solidFill>
              <a:latin typeface="Bradley Hand ITC" panose="03070402050302030203" pitchFamily="66" charset="0"/>
            </a:endParaRPr>
          </a:p>
        </p:txBody>
      </p:sp>
      <p:sp>
        <p:nvSpPr>
          <p:cNvPr id="9" name="CasellaDiTesto 8">
            <a:extLst>
              <a:ext uri="{FF2B5EF4-FFF2-40B4-BE49-F238E27FC236}">
                <a16:creationId xmlns:a16="http://schemas.microsoft.com/office/drawing/2014/main" id="{8A82F0AA-D3C2-4A15-B8EE-957B855E68A3}"/>
              </a:ext>
            </a:extLst>
          </p:cNvPr>
          <p:cNvSpPr txBox="1"/>
          <p:nvPr/>
        </p:nvSpPr>
        <p:spPr>
          <a:xfrm>
            <a:off x="6105864" y="5066898"/>
            <a:ext cx="6212910" cy="718658"/>
          </a:xfrm>
          <a:prstGeom prst="rect">
            <a:avLst/>
          </a:prstGeom>
          <a:noFill/>
        </p:spPr>
        <p:txBody>
          <a:bodyPr wrap="square">
            <a:spAutoFit/>
          </a:bodyPr>
          <a:lstStyle/>
          <a:p>
            <a:pPr algn="ctr" defTabSz="1219170" fontAlgn="base">
              <a:lnSpc>
                <a:spcPct val="90000"/>
              </a:lnSpc>
              <a:spcBef>
                <a:spcPct val="0"/>
              </a:spcBef>
              <a:spcAft>
                <a:spcPts val="800"/>
              </a:spcAft>
            </a:pPr>
            <a:r>
              <a:rPr lang="en-US" altLang="fr-FR" sz="4400" b="1" dirty="0" err="1">
                <a:solidFill>
                  <a:srgbClr val="BEBEBE">
                    <a:lumMod val="40000"/>
                    <a:lumOff val="60000"/>
                    <a:alpha val="80000"/>
                  </a:srgbClr>
                </a:solidFill>
                <a:latin typeface="Bradley Hand ITC" panose="03070402050302030203" pitchFamily="66" charset="0"/>
              </a:rPr>
              <a:t>Messaggio</a:t>
            </a:r>
            <a:r>
              <a:rPr lang="en-US" altLang="fr-FR" sz="4400" b="1" dirty="0">
                <a:solidFill>
                  <a:srgbClr val="BEBEBE">
                    <a:lumMod val="40000"/>
                    <a:lumOff val="60000"/>
                    <a:alpha val="80000"/>
                  </a:srgbClr>
                </a:solidFill>
                <a:latin typeface="Bradley Hand ITC" panose="03070402050302030203" pitchFamily="66" charset="0"/>
              </a:rPr>
              <a:t> di Benvenuto</a:t>
            </a:r>
            <a:endParaRPr lang="en-US" altLang="fr-FR" b="1" dirty="0">
              <a:solidFill>
                <a:srgbClr val="BEBEBE">
                  <a:lumMod val="40000"/>
                  <a:lumOff val="60000"/>
                  <a:alpha val="80000"/>
                </a:srgbClr>
              </a:solidFill>
              <a:latin typeface="Bradley Hand ITC" panose="03070402050302030203" pitchFamily="66" charset="0"/>
            </a:endParaRPr>
          </a:p>
        </p:txBody>
      </p:sp>
    </p:spTree>
    <p:extLst>
      <p:ext uri="{BB962C8B-B14F-4D97-AF65-F5344CB8AC3E}">
        <p14:creationId xmlns:p14="http://schemas.microsoft.com/office/powerpoint/2010/main" val="351113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27C19-B3FE-49BA-AB3F-78E54FAFBDFD}"/>
              </a:ext>
            </a:extLst>
          </p:cNvPr>
          <p:cNvSpPr>
            <a:spLocks noGrp="1"/>
          </p:cNvSpPr>
          <p:nvPr>
            <p:ph type="title"/>
          </p:nvPr>
        </p:nvSpPr>
        <p:spPr>
          <a:xfrm>
            <a:off x="0" y="6337"/>
            <a:ext cx="12192000" cy="677988"/>
          </a:xfrm>
        </p:spPr>
        <p:txBody>
          <a:bodyPr>
            <a:normAutofit/>
          </a:bodyPr>
          <a:lstStyle/>
          <a:p>
            <a:r>
              <a:rPr lang="it-IT" sz="3200" dirty="0">
                <a:solidFill>
                  <a:srgbClr val="00B3E1"/>
                </a:solidFill>
                <a:latin typeface="Avenir Book" panose="02000503020000020003" pitchFamily="2" charset="0"/>
              </a:rPr>
              <a:t>IL COMMISSARIO DI PERCORSO IN CIRCUITO</a:t>
            </a:r>
          </a:p>
        </p:txBody>
      </p:sp>
      <p:sp>
        <p:nvSpPr>
          <p:cNvPr id="3" name="Segnaposto numero diapositiva 2">
            <a:extLst>
              <a:ext uri="{FF2B5EF4-FFF2-40B4-BE49-F238E27FC236}">
                <a16:creationId xmlns:a16="http://schemas.microsoft.com/office/drawing/2014/main" id="{B75C767F-6870-464B-83BB-9A4EB92043B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20</a:t>
            </a:fld>
            <a:endParaRPr lang="fr-FR" dirty="0">
              <a:solidFill>
                <a:srgbClr val="FFFFFF"/>
              </a:solidFill>
            </a:endParaRPr>
          </a:p>
        </p:txBody>
      </p:sp>
      <p:pic>
        <p:nvPicPr>
          <p:cNvPr id="7" name="Immagine 6">
            <a:extLst>
              <a:ext uri="{FF2B5EF4-FFF2-40B4-BE49-F238E27FC236}">
                <a16:creationId xmlns:a16="http://schemas.microsoft.com/office/drawing/2014/main" id="{9D30B266-01A2-48B4-8456-F408C8A44646}"/>
              </a:ext>
            </a:extLst>
          </p:cNvPr>
          <p:cNvPicPr>
            <a:picLocks noChangeAspect="1"/>
          </p:cNvPicPr>
          <p:nvPr/>
        </p:nvPicPr>
        <p:blipFill>
          <a:blip r:embed="rId2"/>
          <a:stretch>
            <a:fillRect/>
          </a:stretch>
        </p:blipFill>
        <p:spPr>
          <a:xfrm>
            <a:off x="8481393" y="510831"/>
            <a:ext cx="3507627" cy="4021851"/>
          </a:xfrm>
          <a:prstGeom prst="rect">
            <a:avLst/>
          </a:prstGeom>
          <a:ln w="28575">
            <a:solidFill>
              <a:schemeClr val="tx1">
                <a:lumMod val="50000"/>
                <a:lumOff val="50000"/>
              </a:schemeClr>
            </a:solidFill>
          </a:ln>
        </p:spPr>
      </p:pic>
      <p:sp>
        <p:nvSpPr>
          <p:cNvPr id="14" name="CasellaDiTesto 13">
            <a:extLst>
              <a:ext uri="{FF2B5EF4-FFF2-40B4-BE49-F238E27FC236}">
                <a16:creationId xmlns:a16="http://schemas.microsoft.com/office/drawing/2014/main" id="{22BF23FF-9605-40F9-8B3B-0C7C71D99086}"/>
              </a:ext>
            </a:extLst>
          </p:cNvPr>
          <p:cNvSpPr txBox="1"/>
          <p:nvPr/>
        </p:nvSpPr>
        <p:spPr>
          <a:xfrm>
            <a:off x="331404" y="523401"/>
            <a:ext cx="8278409" cy="1856983"/>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Verdana" panose="020B0604030504040204" pitchFamily="34" charset="0"/>
              </a:rPr>
              <a:t>IL REGIME DI BANDIERA </a:t>
            </a:r>
            <a:r>
              <a:rPr lang="it-IT" sz="1867" dirty="0">
                <a:solidFill>
                  <a:srgbClr val="FFFF00"/>
                </a:solidFill>
                <a:latin typeface="Verdana" panose="020B0604030504040204" pitchFamily="34" charset="0"/>
              </a:rPr>
              <a:t>GIALLA</a:t>
            </a:r>
            <a:r>
              <a:rPr lang="it-IT" sz="1867" dirty="0">
                <a:solidFill>
                  <a:srgbClr val="FFFFFF"/>
                </a:solidFill>
                <a:latin typeface="Verdana" panose="020B0604030504040204" pitchFamily="34" charset="0"/>
              </a:rPr>
              <a:t> </a:t>
            </a:r>
          </a:p>
          <a:p>
            <a:pPr defTabSz="914377" eaLnBrk="0" fontAlgn="base" hangingPunct="0">
              <a:spcBef>
                <a:spcPct val="0"/>
              </a:spcBef>
              <a:spcAft>
                <a:spcPct val="0"/>
              </a:spcAft>
            </a:pPr>
            <a:r>
              <a:rPr lang="it-IT" sz="1600" dirty="0">
                <a:solidFill>
                  <a:srgbClr val="FFFFFF"/>
                </a:solidFill>
                <a:latin typeface="Calibri"/>
              </a:rPr>
              <a:t>Prima di autorizzare l’ingresso in pista del Gruppo di Intervento, il Capoposto verifica che la zona interessata sia “</a:t>
            </a:r>
            <a:r>
              <a:rPr lang="it-IT" sz="1600" i="1" dirty="0">
                <a:solidFill>
                  <a:srgbClr val="FFFFFF"/>
                </a:solidFill>
                <a:latin typeface="Calibri"/>
              </a:rPr>
              <a:t>sotto copertura di bandiera Gialla</a:t>
            </a:r>
            <a:r>
              <a:rPr lang="it-IT" sz="1600" dirty="0">
                <a:solidFill>
                  <a:srgbClr val="FFFFFF"/>
                </a:solidFill>
                <a:latin typeface="Calibri"/>
              </a:rPr>
              <a:t>” e cioè che il C.P. segnalatore abbia esposto alle vetture in arrivo la bandiera di pericolo, con gli effetti che tale esposizione comporta. </a:t>
            </a:r>
          </a:p>
          <a:p>
            <a:pPr defTabSz="914377" eaLnBrk="0" fontAlgn="base" hangingPunct="0">
              <a:spcBef>
                <a:spcPct val="0"/>
              </a:spcBef>
              <a:spcAft>
                <a:spcPct val="0"/>
              </a:spcAft>
            </a:pPr>
            <a:r>
              <a:rPr lang="it-IT" sz="1600" b="1" dirty="0">
                <a:solidFill>
                  <a:srgbClr val="FFFFFF"/>
                </a:solidFill>
                <a:latin typeface="Calibri"/>
              </a:rPr>
              <a:t>Esempio del divieto di sorpassare</a:t>
            </a:r>
            <a:r>
              <a:rPr lang="it-IT" sz="1600" dirty="0">
                <a:solidFill>
                  <a:srgbClr val="FFFFFF"/>
                </a:solidFill>
                <a:latin typeface="Calibri"/>
              </a:rPr>
              <a:t>: </a:t>
            </a:r>
          </a:p>
          <a:p>
            <a:pPr defTabSz="914377" eaLnBrk="0" fontAlgn="base" hangingPunct="0">
              <a:spcBef>
                <a:spcPct val="0"/>
              </a:spcBef>
              <a:spcAft>
                <a:spcPct val="0"/>
              </a:spcAft>
            </a:pPr>
            <a:r>
              <a:rPr lang="it-IT" sz="1600" i="1" dirty="0">
                <a:solidFill>
                  <a:srgbClr val="FFFFFF"/>
                </a:solidFill>
                <a:latin typeface="Calibri"/>
              </a:rPr>
              <a:t>in questo caso la vettura “B” non ha completato il sorpasso prima di entrare nel settore di bandiera gialla: deve accodarsi alla vettura “A” ed entrambe debbono rallentare</a:t>
            </a:r>
          </a:p>
        </p:txBody>
      </p:sp>
      <p:sp>
        <p:nvSpPr>
          <p:cNvPr id="17" name="CasellaDiTesto 16">
            <a:extLst>
              <a:ext uri="{FF2B5EF4-FFF2-40B4-BE49-F238E27FC236}">
                <a16:creationId xmlns:a16="http://schemas.microsoft.com/office/drawing/2014/main" id="{073FC75B-8276-43B4-8CE0-6C96A39785F7}"/>
              </a:ext>
            </a:extLst>
          </p:cNvPr>
          <p:cNvSpPr txBox="1"/>
          <p:nvPr/>
        </p:nvSpPr>
        <p:spPr>
          <a:xfrm>
            <a:off x="3913592" y="2844281"/>
            <a:ext cx="4567803" cy="3539430"/>
          </a:xfrm>
          <a:prstGeom prst="rect">
            <a:avLst/>
          </a:prstGeom>
          <a:noFill/>
        </p:spPr>
        <p:txBody>
          <a:bodyPr wrap="square">
            <a:spAutoFit/>
          </a:bodyPr>
          <a:lstStyle/>
          <a:p>
            <a:pPr defTabSz="914377" eaLnBrk="0" fontAlgn="base" hangingPunct="0">
              <a:spcBef>
                <a:spcPct val="0"/>
              </a:spcBef>
              <a:spcAft>
                <a:spcPct val="0"/>
              </a:spcAft>
            </a:pPr>
            <a:r>
              <a:rPr lang="it-IT" sz="1600" dirty="0">
                <a:solidFill>
                  <a:srgbClr val="FFFFFF"/>
                </a:solidFill>
                <a:latin typeface="Calibri"/>
              </a:rPr>
              <a:t>L’esposizione della bandiera gialla è decisa in autonomia dal C.P. ed è doverosa a prescindere che sia necessario intervenire (molto spesso una vettura “intraversata” riprende la gara autonomamente) o l’intervento sia effettuato nella via di fuga. Gli effetti giuridici della bandiera si applicano sul settore delimitato dalla sua posizione sulla perpendicolare all’asse della pista fino alla perpendicolare della posizione della bandiera Verde (= pista libera) che seguirà a valle della zona interessata dall’ostruzione o dal pericolo. </a:t>
            </a:r>
          </a:p>
          <a:p>
            <a:pPr defTabSz="914377" eaLnBrk="0" fontAlgn="base" hangingPunct="0">
              <a:spcBef>
                <a:spcPct val="0"/>
              </a:spcBef>
              <a:spcAft>
                <a:spcPct val="0"/>
              </a:spcAft>
            </a:pPr>
            <a:r>
              <a:rPr lang="it-IT" sz="1600" i="1" dirty="0">
                <a:solidFill>
                  <a:srgbClr val="FFFFFF"/>
                </a:solidFill>
                <a:latin typeface="Calibri"/>
              </a:rPr>
              <a:t>La vettura “B” ha completato il sorpasso: entrambe debbono rallentare ma ad accodarsi dovrà essere la “A”.</a:t>
            </a:r>
            <a:endParaRPr lang="it-IT" sz="1733" dirty="0">
              <a:solidFill>
                <a:srgbClr val="FFFFFF"/>
              </a:solidFill>
              <a:latin typeface="Calibri" charset="0"/>
            </a:endParaRPr>
          </a:p>
        </p:txBody>
      </p:sp>
      <p:pic>
        <p:nvPicPr>
          <p:cNvPr id="18" name="Immagine 17">
            <a:extLst>
              <a:ext uri="{FF2B5EF4-FFF2-40B4-BE49-F238E27FC236}">
                <a16:creationId xmlns:a16="http://schemas.microsoft.com/office/drawing/2014/main" id="{4000003A-4DD0-4B52-A838-D019A87B88DA}"/>
              </a:ext>
            </a:extLst>
          </p:cNvPr>
          <p:cNvPicPr>
            <a:picLocks noChangeAspect="1"/>
          </p:cNvPicPr>
          <p:nvPr/>
        </p:nvPicPr>
        <p:blipFill rotWithShape="1">
          <a:blip r:embed="rId3"/>
          <a:srcRect l="12165" t="19779" r="48866" b="7531"/>
          <a:stretch/>
        </p:blipFill>
        <p:spPr>
          <a:xfrm>
            <a:off x="202980" y="2894558"/>
            <a:ext cx="3710608" cy="3891471"/>
          </a:xfrm>
          <a:prstGeom prst="rect">
            <a:avLst/>
          </a:prstGeom>
          <a:ln w="28575">
            <a:solidFill>
              <a:schemeClr val="tx1">
                <a:lumMod val="50000"/>
                <a:lumOff val="50000"/>
              </a:schemeClr>
            </a:solidFill>
          </a:ln>
        </p:spPr>
      </p:pic>
      <p:sp>
        <p:nvSpPr>
          <p:cNvPr id="19" name="Freccia a destra 18">
            <a:extLst>
              <a:ext uri="{FF2B5EF4-FFF2-40B4-BE49-F238E27FC236}">
                <a16:creationId xmlns:a16="http://schemas.microsoft.com/office/drawing/2014/main" id="{DB346082-1CB3-422A-83A6-11D9C1737F4A}"/>
              </a:ext>
            </a:extLst>
          </p:cNvPr>
          <p:cNvSpPr/>
          <p:nvPr/>
        </p:nvSpPr>
        <p:spPr>
          <a:xfrm>
            <a:off x="7176940" y="2264258"/>
            <a:ext cx="1029299"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
        <p:nvSpPr>
          <p:cNvPr id="20" name="Freccia a destra 19">
            <a:extLst>
              <a:ext uri="{FF2B5EF4-FFF2-40B4-BE49-F238E27FC236}">
                <a16:creationId xmlns:a16="http://schemas.microsoft.com/office/drawing/2014/main" id="{AB7D5837-04A6-41F8-B401-88B6BA663D56}"/>
              </a:ext>
            </a:extLst>
          </p:cNvPr>
          <p:cNvSpPr/>
          <p:nvPr/>
        </p:nvSpPr>
        <p:spPr>
          <a:xfrm rot="10800000">
            <a:off x="4047240" y="6321515"/>
            <a:ext cx="1029299"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Tree>
    <p:extLst>
      <p:ext uri="{BB962C8B-B14F-4D97-AF65-F5344CB8AC3E}">
        <p14:creationId xmlns:p14="http://schemas.microsoft.com/office/powerpoint/2010/main" val="814561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27C19-B3FE-49BA-AB3F-78E54FAFBDFD}"/>
              </a:ext>
            </a:extLst>
          </p:cNvPr>
          <p:cNvSpPr>
            <a:spLocks noGrp="1"/>
          </p:cNvSpPr>
          <p:nvPr>
            <p:ph type="title"/>
          </p:nvPr>
        </p:nvSpPr>
        <p:spPr>
          <a:xfrm>
            <a:off x="0" y="6337"/>
            <a:ext cx="12192000" cy="677988"/>
          </a:xfrm>
        </p:spPr>
        <p:txBody>
          <a:bodyPr>
            <a:normAutofit/>
          </a:bodyPr>
          <a:lstStyle/>
          <a:p>
            <a:r>
              <a:rPr lang="it-IT" sz="3200" dirty="0">
                <a:solidFill>
                  <a:srgbClr val="00B3E1"/>
                </a:solidFill>
                <a:latin typeface="Avenir Book" panose="02000503020000020003" pitchFamily="2" charset="0"/>
              </a:rPr>
              <a:t>IL COMMISSARIO DI PERCORSO IN CIRCUITO</a:t>
            </a:r>
          </a:p>
        </p:txBody>
      </p:sp>
      <p:sp>
        <p:nvSpPr>
          <p:cNvPr id="3" name="Segnaposto numero diapositiva 2">
            <a:extLst>
              <a:ext uri="{FF2B5EF4-FFF2-40B4-BE49-F238E27FC236}">
                <a16:creationId xmlns:a16="http://schemas.microsoft.com/office/drawing/2014/main" id="{B75C767F-6870-464B-83BB-9A4EB92043B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21</a:t>
            </a:fld>
            <a:endParaRPr lang="fr-FR" dirty="0">
              <a:solidFill>
                <a:srgbClr val="FFFFFF"/>
              </a:solidFill>
            </a:endParaRPr>
          </a:p>
        </p:txBody>
      </p:sp>
      <p:sp>
        <p:nvSpPr>
          <p:cNvPr id="11" name="CasellaDiTesto 10">
            <a:extLst>
              <a:ext uri="{FF2B5EF4-FFF2-40B4-BE49-F238E27FC236}">
                <a16:creationId xmlns:a16="http://schemas.microsoft.com/office/drawing/2014/main" id="{8F23FB18-A1F1-4F34-8863-DE5B0B4E6FBC}"/>
              </a:ext>
            </a:extLst>
          </p:cNvPr>
          <p:cNvSpPr txBox="1"/>
          <p:nvPr/>
        </p:nvSpPr>
        <p:spPr>
          <a:xfrm>
            <a:off x="0" y="537001"/>
            <a:ext cx="12192000" cy="3375219"/>
          </a:xfrm>
          <a:prstGeom prst="rect">
            <a:avLst/>
          </a:prstGeom>
          <a:noFill/>
        </p:spPr>
        <p:txBody>
          <a:bodyPr wrap="square">
            <a:spAutoFit/>
          </a:bodyPr>
          <a:lstStyle/>
          <a:p>
            <a:pPr defTabSz="914377" eaLnBrk="0" fontAlgn="base" hangingPunct="0">
              <a:spcBef>
                <a:spcPct val="0"/>
              </a:spcBef>
              <a:spcAft>
                <a:spcPct val="0"/>
              </a:spcAft>
            </a:pPr>
            <a:r>
              <a:rPr lang="it-IT" sz="2133" dirty="0">
                <a:solidFill>
                  <a:srgbClr val="00B3E1"/>
                </a:solidFill>
                <a:latin typeface="Avenir Book" panose="02000503020000020003" pitchFamily="2" charset="0"/>
              </a:rPr>
              <a:t>INTERVENTO IN PISTA</a:t>
            </a:r>
          </a:p>
          <a:p>
            <a:pPr defTabSz="914377" eaLnBrk="0" fontAlgn="base" hangingPunct="0">
              <a:spcBef>
                <a:spcPct val="0"/>
              </a:spcBef>
              <a:spcAft>
                <a:spcPct val="0"/>
              </a:spcAft>
            </a:pPr>
            <a:r>
              <a:rPr lang="it-IT" sz="1600" dirty="0">
                <a:solidFill>
                  <a:srgbClr val="FFFFFF"/>
                </a:solidFill>
                <a:latin typeface="Calibri"/>
              </a:rPr>
              <a:t>È compito dei Commissari di Percorso intervenire in pista in caso di incidenti, di ostruzioni e di qualsiasi situazione anomala.</a:t>
            </a:r>
          </a:p>
          <a:p>
            <a:pPr defTabSz="914377" eaLnBrk="0" fontAlgn="base" hangingPunct="0">
              <a:spcBef>
                <a:spcPct val="0"/>
              </a:spcBef>
              <a:spcAft>
                <a:spcPct val="0"/>
              </a:spcAft>
            </a:pPr>
            <a:r>
              <a:rPr lang="it-IT" sz="1600" dirty="0">
                <a:solidFill>
                  <a:srgbClr val="FFFFFF"/>
                </a:solidFill>
                <a:latin typeface="Calibri"/>
              </a:rPr>
              <a:t>Gli interventi in pista sono ordinati e coordinati dal Capoposto; pertanto, nei limiti dell’autonomia operativa conferita dal Direttore di Gara, il Capoposto effettua il “Primo intervento” operando come segue: </a:t>
            </a:r>
          </a:p>
          <a:p>
            <a:pPr defTabSz="914377" eaLnBrk="0" fontAlgn="base" hangingPunct="0">
              <a:spcBef>
                <a:spcPct val="0"/>
              </a:spcBef>
              <a:spcAft>
                <a:spcPct val="0"/>
              </a:spcAft>
            </a:pPr>
            <a:r>
              <a:rPr lang="it-IT" sz="1600" dirty="0">
                <a:solidFill>
                  <a:srgbClr val="FFFFFF"/>
                </a:solidFill>
                <a:latin typeface="Calibri"/>
              </a:rPr>
              <a:t>1. Verificata l’esposizione della bandiera GIALLA a monte della zona interessata, </a:t>
            </a:r>
            <a:r>
              <a:rPr lang="it-IT" sz="1600" b="1" u="sng" dirty="0">
                <a:solidFill>
                  <a:srgbClr val="002C5F">
                    <a:lumMod val="50000"/>
                    <a:lumOff val="50000"/>
                  </a:srgbClr>
                </a:solidFill>
                <a:latin typeface="Calibri"/>
              </a:rPr>
              <a:t>autorizza</a:t>
            </a:r>
            <a:r>
              <a:rPr lang="it-IT" sz="1600" b="1" dirty="0">
                <a:solidFill>
                  <a:srgbClr val="FFFFFF"/>
                </a:solidFill>
                <a:latin typeface="Calibri"/>
              </a:rPr>
              <a:t> </a:t>
            </a:r>
            <a:r>
              <a:rPr lang="it-IT" sz="1600" dirty="0">
                <a:solidFill>
                  <a:srgbClr val="FFFFFF"/>
                </a:solidFill>
                <a:latin typeface="Calibri"/>
              </a:rPr>
              <a:t>l’ingresso in pista del gruppo di intervento; </a:t>
            </a:r>
          </a:p>
          <a:p>
            <a:pPr defTabSz="914377" eaLnBrk="0" fontAlgn="base" hangingPunct="0">
              <a:spcBef>
                <a:spcPct val="0"/>
              </a:spcBef>
              <a:spcAft>
                <a:spcPct val="0"/>
              </a:spcAft>
            </a:pPr>
            <a:r>
              <a:rPr lang="it-IT" sz="1600" dirty="0">
                <a:solidFill>
                  <a:srgbClr val="FFFFFF"/>
                </a:solidFill>
                <a:latin typeface="Calibri"/>
              </a:rPr>
              <a:t>2. </a:t>
            </a:r>
            <a:r>
              <a:rPr lang="it-IT" sz="1600" b="1" u="sng" dirty="0">
                <a:solidFill>
                  <a:srgbClr val="002C5F">
                    <a:lumMod val="50000"/>
                    <a:lumOff val="50000"/>
                  </a:srgbClr>
                </a:solidFill>
                <a:latin typeface="Calibri"/>
              </a:rPr>
              <a:t>Avverte</a:t>
            </a:r>
            <a:r>
              <a:rPr lang="it-IT" sz="1600" b="1" dirty="0">
                <a:solidFill>
                  <a:srgbClr val="FFFFFF"/>
                </a:solidFill>
                <a:latin typeface="Calibri"/>
              </a:rPr>
              <a:t> </a:t>
            </a:r>
            <a:r>
              <a:rPr lang="it-IT" sz="1600" dirty="0">
                <a:solidFill>
                  <a:srgbClr val="FFFFFF"/>
                </a:solidFill>
                <a:latin typeface="Calibri"/>
              </a:rPr>
              <a:t> Direzione Gara dell’accaduto non mancando di comunicare il numero di gara della vettura o delle vetture coinvolte; </a:t>
            </a:r>
          </a:p>
          <a:p>
            <a:pPr defTabSz="914377" eaLnBrk="0" fontAlgn="base" hangingPunct="0">
              <a:spcBef>
                <a:spcPct val="0"/>
              </a:spcBef>
              <a:spcAft>
                <a:spcPct val="0"/>
              </a:spcAft>
            </a:pPr>
            <a:r>
              <a:rPr lang="it-IT" sz="1600" dirty="0">
                <a:solidFill>
                  <a:srgbClr val="FFFFFF"/>
                </a:solidFill>
                <a:latin typeface="Calibri"/>
              </a:rPr>
              <a:t>3. Realizza la gravità del caso e ne</a:t>
            </a:r>
            <a:r>
              <a:rPr lang="it-IT" sz="1600" u="sng" dirty="0">
                <a:solidFill>
                  <a:srgbClr val="00B0F0"/>
                </a:solidFill>
                <a:latin typeface="Calibri"/>
              </a:rPr>
              <a:t> </a:t>
            </a:r>
            <a:r>
              <a:rPr lang="it-IT" sz="1600" b="1" u="sng" dirty="0">
                <a:solidFill>
                  <a:srgbClr val="00B0F0"/>
                </a:solidFill>
                <a:latin typeface="Calibri"/>
              </a:rPr>
              <a:t>informa </a:t>
            </a:r>
            <a:r>
              <a:rPr lang="it-IT" sz="1600" dirty="0">
                <a:solidFill>
                  <a:srgbClr val="FFFFFF"/>
                </a:solidFill>
                <a:latin typeface="Calibri"/>
              </a:rPr>
              <a:t>il D.G. in modo che questi, se lo ritiene necessario, possa attivare le procedure previste dal </a:t>
            </a:r>
            <a:r>
              <a:rPr lang="it-IT" sz="1600" i="1" dirty="0">
                <a:solidFill>
                  <a:srgbClr val="FFFFFF"/>
                </a:solidFill>
                <a:latin typeface="Calibri"/>
              </a:rPr>
              <a:t>piano del Servizio Medico </a:t>
            </a:r>
            <a:r>
              <a:rPr lang="it-IT" sz="1600">
                <a:solidFill>
                  <a:srgbClr val="FFFFFF"/>
                </a:solidFill>
                <a:latin typeface="Calibri"/>
              </a:rPr>
              <a:t>e </a:t>
            </a:r>
            <a:r>
              <a:rPr lang="it-IT" sz="1600" i="1">
                <a:solidFill>
                  <a:srgbClr val="FFFFFF"/>
                </a:solidFill>
                <a:latin typeface="Calibri"/>
              </a:rPr>
              <a:t>antincendio </a:t>
            </a:r>
            <a:r>
              <a:rPr lang="it-IT" sz="1600" dirty="0">
                <a:solidFill>
                  <a:srgbClr val="FFFFFF"/>
                </a:solidFill>
                <a:latin typeface="Calibri"/>
              </a:rPr>
              <a:t>ordinando, se lo ritiene, l’ingresso in pista della </a:t>
            </a:r>
            <a:r>
              <a:rPr lang="it-IT" sz="1600" dirty="0" err="1">
                <a:solidFill>
                  <a:srgbClr val="FFFFFF"/>
                </a:solidFill>
                <a:latin typeface="Calibri"/>
              </a:rPr>
              <a:t>Safety</a:t>
            </a:r>
            <a:r>
              <a:rPr lang="it-IT" sz="1600" dirty="0">
                <a:solidFill>
                  <a:srgbClr val="FFFFFF"/>
                </a:solidFill>
                <a:latin typeface="Calibri"/>
              </a:rPr>
              <a:t> Car (o, in estremo, l’esposizione della Bandiera ROSSA interrompendo la gara) per poter operare con maggiore sicurezza. </a:t>
            </a:r>
          </a:p>
          <a:p>
            <a:pPr defTabSz="914377" eaLnBrk="0" fontAlgn="base" hangingPunct="0">
              <a:spcBef>
                <a:spcPct val="0"/>
              </a:spcBef>
              <a:spcAft>
                <a:spcPct val="0"/>
              </a:spcAft>
            </a:pPr>
            <a:r>
              <a:rPr lang="it-IT" sz="1600" dirty="0">
                <a:solidFill>
                  <a:srgbClr val="FFFFFF"/>
                </a:solidFill>
                <a:latin typeface="Calibri"/>
              </a:rPr>
              <a:t>4. In alternativa il Capoposto, utilizzando i mezzi di recupero a disposizione, </a:t>
            </a:r>
            <a:r>
              <a:rPr lang="it-IT" sz="1600" b="1" u="sng" dirty="0">
                <a:solidFill>
                  <a:srgbClr val="002C5F">
                    <a:lumMod val="50000"/>
                    <a:lumOff val="50000"/>
                  </a:srgbClr>
                </a:solidFill>
                <a:latin typeface="Calibri"/>
              </a:rPr>
              <a:t>opera</a:t>
            </a:r>
            <a:r>
              <a:rPr lang="it-IT" sz="1600" b="1" dirty="0">
                <a:solidFill>
                  <a:srgbClr val="FFFFFF"/>
                </a:solidFill>
                <a:latin typeface="Calibri"/>
              </a:rPr>
              <a:t> </a:t>
            </a:r>
            <a:r>
              <a:rPr lang="it-IT" sz="1600" dirty="0">
                <a:solidFill>
                  <a:srgbClr val="FFFFFF"/>
                </a:solidFill>
                <a:latin typeface="Calibri"/>
              </a:rPr>
              <a:t>nel più breve tempo possibile per liberare la pista o le vie di fuga e consentire, quindi, la regolare ripresa della gara. </a:t>
            </a:r>
          </a:p>
          <a:p>
            <a:pPr defTabSz="914377" eaLnBrk="0" fontAlgn="base" hangingPunct="0">
              <a:spcBef>
                <a:spcPct val="0"/>
              </a:spcBef>
              <a:spcAft>
                <a:spcPct val="0"/>
              </a:spcAft>
            </a:pPr>
            <a:r>
              <a:rPr lang="it-IT" sz="1600" dirty="0">
                <a:solidFill>
                  <a:srgbClr val="FFFFFF"/>
                </a:solidFill>
                <a:latin typeface="Calibri"/>
              </a:rPr>
              <a:t>5. </a:t>
            </a:r>
            <a:r>
              <a:rPr lang="it-IT" sz="1600" b="1" u="sng" dirty="0">
                <a:solidFill>
                  <a:srgbClr val="002C5F">
                    <a:lumMod val="50000"/>
                    <a:lumOff val="50000"/>
                  </a:srgbClr>
                </a:solidFill>
                <a:latin typeface="Calibri"/>
              </a:rPr>
              <a:t>Comunica</a:t>
            </a:r>
            <a:r>
              <a:rPr lang="it-IT" sz="1600" b="1" dirty="0">
                <a:solidFill>
                  <a:srgbClr val="FFFFFF"/>
                </a:solidFill>
                <a:latin typeface="Calibri"/>
              </a:rPr>
              <a:t> </a:t>
            </a:r>
            <a:r>
              <a:rPr lang="it-IT" sz="1600" dirty="0">
                <a:solidFill>
                  <a:srgbClr val="FFFFFF"/>
                </a:solidFill>
                <a:latin typeface="Calibri"/>
              </a:rPr>
              <a:t>ogni tipo di infrazione commessa dai piloti anche se tale comportamento non provoca incidenti o ostruzioni ma è suscettibile di sanzioni. </a:t>
            </a:r>
          </a:p>
        </p:txBody>
      </p:sp>
      <p:sp>
        <p:nvSpPr>
          <p:cNvPr id="13" name="CasellaDiTesto 12">
            <a:extLst>
              <a:ext uri="{FF2B5EF4-FFF2-40B4-BE49-F238E27FC236}">
                <a16:creationId xmlns:a16="http://schemas.microsoft.com/office/drawing/2014/main" id="{86DFDF17-DD87-414E-BE17-E420533A2488}"/>
              </a:ext>
            </a:extLst>
          </p:cNvPr>
          <p:cNvSpPr txBox="1"/>
          <p:nvPr/>
        </p:nvSpPr>
        <p:spPr>
          <a:xfrm>
            <a:off x="219959" y="4044649"/>
            <a:ext cx="2848260" cy="2103589"/>
          </a:xfrm>
          <a:prstGeom prst="rect">
            <a:avLst/>
          </a:prstGeom>
          <a:noFill/>
          <a:ln>
            <a:solidFill>
              <a:schemeClr val="tx1">
                <a:lumMod val="50000"/>
                <a:lumOff val="50000"/>
              </a:schemeClr>
            </a:solidFill>
          </a:ln>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Il principio che deve ispirare ogni C.P. è quello del </a:t>
            </a:r>
            <a:r>
              <a:rPr lang="it-IT" sz="1867" b="1" u="sng" dirty="0">
                <a:solidFill>
                  <a:srgbClr val="002C5F">
                    <a:lumMod val="50000"/>
                    <a:lumOff val="50000"/>
                  </a:srgbClr>
                </a:solidFill>
                <a:latin typeface="Calibri"/>
              </a:rPr>
              <a:t>buon senso </a:t>
            </a:r>
            <a:r>
              <a:rPr lang="it-IT" sz="1867" dirty="0">
                <a:solidFill>
                  <a:srgbClr val="FFFFFF"/>
                </a:solidFill>
                <a:latin typeface="Calibri"/>
              </a:rPr>
              <a:t>e della gradualità degli obiettivi da perseguire; nello specifico, egli deve preoccuparsi del seguente ordine di priorità: </a:t>
            </a:r>
            <a:endParaRPr lang="it-IT" sz="1733" dirty="0">
              <a:solidFill>
                <a:srgbClr val="FFFFFF"/>
              </a:solidFill>
              <a:latin typeface="Calibri"/>
            </a:endParaRPr>
          </a:p>
        </p:txBody>
      </p:sp>
      <p:pic>
        <p:nvPicPr>
          <p:cNvPr id="8" name="Immagine 7">
            <a:extLst>
              <a:ext uri="{FF2B5EF4-FFF2-40B4-BE49-F238E27FC236}">
                <a16:creationId xmlns:a16="http://schemas.microsoft.com/office/drawing/2014/main" id="{AC8AFD3F-65B0-4B73-8379-F925C280CAED}"/>
              </a:ext>
            </a:extLst>
          </p:cNvPr>
          <p:cNvPicPr>
            <a:picLocks noChangeAspect="1"/>
          </p:cNvPicPr>
          <p:nvPr/>
        </p:nvPicPr>
        <p:blipFill rotWithShape="1">
          <a:blip r:embed="rId2"/>
          <a:srcRect l="3815" t="17701" r="12165" b="16409"/>
          <a:stretch/>
        </p:blipFill>
        <p:spPr>
          <a:xfrm>
            <a:off x="4311193" y="3690354"/>
            <a:ext cx="6970543" cy="3073325"/>
          </a:xfrm>
          <a:prstGeom prst="rect">
            <a:avLst/>
          </a:prstGeom>
        </p:spPr>
      </p:pic>
      <p:sp>
        <p:nvSpPr>
          <p:cNvPr id="16" name="Freccia a destra 15">
            <a:extLst>
              <a:ext uri="{FF2B5EF4-FFF2-40B4-BE49-F238E27FC236}">
                <a16:creationId xmlns:a16="http://schemas.microsoft.com/office/drawing/2014/main" id="{7B5570E8-3ECC-41F7-9824-A6359F9DD1AA}"/>
              </a:ext>
            </a:extLst>
          </p:cNvPr>
          <p:cNvSpPr/>
          <p:nvPr/>
        </p:nvSpPr>
        <p:spPr>
          <a:xfrm>
            <a:off x="3156204" y="4947740"/>
            <a:ext cx="1029299"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Tree>
    <p:extLst>
      <p:ext uri="{BB962C8B-B14F-4D97-AF65-F5344CB8AC3E}">
        <p14:creationId xmlns:p14="http://schemas.microsoft.com/office/powerpoint/2010/main" val="395206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FB576C-A23F-4051-BC5A-BA3E37FD485F}"/>
              </a:ext>
            </a:extLst>
          </p:cNvPr>
          <p:cNvSpPr>
            <a:spLocks noGrp="1"/>
          </p:cNvSpPr>
          <p:nvPr>
            <p:ph type="title"/>
          </p:nvPr>
        </p:nvSpPr>
        <p:spPr>
          <a:xfrm>
            <a:off x="0" y="14447"/>
            <a:ext cx="12192000" cy="677988"/>
          </a:xfrm>
        </p:spPr>
        <p:txBody>
          <a:bodyPr>
            <a:normAutofit/>
          </a:bodyPr>
          <a:lstStyle/>
          <a:p>
            <a:r>
              <a:rPr lang="it-IT" b="1" dirty="0">
                <a:solidFill>
                  <a:schemeClr val="tx2"/>
                </a:solidFill>
              </a:rPr>
              <a:t>POSTAZIONE BOX</a:t>
            </a:r>
          </a:p>
        </p:txBody>
      </p:sp>
      <p:sp>
        <p:nvSpPr>
          <p:cNvPr id="3" name="Segnaposto numero diapositiva 2">
            <a:extLst>
              <a:ext uri="{FF2B5EF4-FFF2-40B4-BE49-F238E27FC236}">
                <a16:creationId xmlns:a16="http://schemas.microsoft.com/office/drawing/2014/main" id="{B1C949F3-5324-4B4F-AEB3-69623EF4401D}"/>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22</a:t>
            </a:fld>
            <a:endParaRPr lang="fr-FR" dirty="0">
              <a:solidFill>
                <a:srgbClr val="FFFFFF"/>
              </a:solidFill>
            </a:endParaRPr>
          </a:p>
        </p:txBody>
      </p:sp>
      <p:sp>
        <p:nvSpPr>
          <p:cNvPr id="5" name="CasellaDiTesto 4">
            <a:extLst>
              <a:ext uri="{FF2B5EF4-FFF2-40B4-BE49-F238E27FC236}">
                <a16:creationId xmlns:a16="http://schemas.microsoft.com/office/drawing/2014/main" id="{9AD48804-D2A0-440D-B7CB-8E92059BD996}"/>
              </a:ext>
            </a:extLst>
          </p:cNvPr>
          <p:cNvSpPr txBox="1"/>
          <p:nvPr/>
        </p:nvSpPr>
        <p:spPr>
          <a:xfrm>
            <a:off x="1" y="649879"/>
            <a:ext cx="12204569" cy="1528945"/>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Ogni Concorrente ha diritto ad un posto nei box dove è consentito fermarsi per le operazioni autorizzate (riparazioni, rifornimenti, sostituzione del conduttore, etc.). </a:t>
            </a:r>
          </a:p>
          <a:p>
            <a:pPr defTabSz="914377" eaLnBrk="0" fontAlgn="base" hangingPunct="0">
              <a:spcBef>
                <a:spcPct val="0"/>
              </a:spcBef>
              <a:spcAft>
                <a:spcPct val="0"/>
              </a:spcAft>
            </a:pPr>
            <a:r>
              <a:rPr lang="it-IT" sz="1867" dirty="0">
                <a:solidFill>
                  <a:srgbClr val="FFFFFF"/>
                </a:solidFill>
                <a:latin typeface="Calibri"/>
              </a:rPr>
              <a:t>Per vigilare su tali operazioni un congruo numero di CC.PP. è assegnato a questa Postazione. </a:t>
            </a:r>
          </a:p>
          <a:p>
            <a:pPr defTabSz="914377" eaLnBrk="0" fontAlgn="base" hangingPunct="0">
              <a:spcBef>
                <a:spcPct val="0"/>
              </a:spcBef>
              <a:spcAft>
                <a:spcPct val="0"/>
              </a:spcAft>
            </a:pPr>
            <a:r>
              <a:rPr lang="it-IT" sz="1867" dirty="0">
                <a:solidFill>
                  <a:srgbClr val="FFFFFF"/>
                </a:solidFill>
                <a:latin typeface="Calibri"/>
              </a:rPr>
              <a:t>Oltre ai “normali” compiti di sorveglianza, segnalazione ed intervento svolti dai loro colleghi in pista, i CC.PP. addetti ai box sono chiamati ad assolvere ad ulteriori incarichi di disciplina e controllo dell’attività in pit-lane o di natura procedurale. </a:t>
            </a:r>
          </a:p>
        </p:txBody>
      </p:sp>
      <p:sp>
        <p:nvSpPr>
          <p:cNvPr id="7" name="CasellaDiTesto 6">
            <a:extLst>
              <a:ext uri="{FF2B5EF4-FFF2-40B4-BE49-F238E27FC236}">
                <a16:creationId xmlns:a16="http://schemas.microsoft.com/office/drawing/2014/main" id="{403BC1B6-A623-4018-B12D-53BF3B432A9F}"/>
              </a:ext>
            </a:extLst>
          </p:cNvPr>
          <p:cNvSpPr txBox="1"/>
          <p:nvPr/>
        </p:nvSpPr>
        <p:spPr>
          <a:xfrm>
            <a:off x="414781" y="5160389"/>
            <a:ext cx="5630944" cy="954300"/>
          </a:xfrm>
          <a:prstGeom prst="rect">
            <a:avLst/>
          </a:prstGeom>
          <a:noFill/>
        </p:spPr>
        <p:txBody>
          <a:bodyPr wrap="square">
            <a:spAutoFit/>
          </a:bodyPr>
          <a:lstStyle/>
          <a:p>
            <a:pPr algn="ctr" defTabSz="914377" eaLnBrk="0" fontAlgn="base" hangingPunct="0">
              <a:spcBef>
                <a:spcPct val="0"/>
              </a:spcBef>
              <a:spcAft>
                <a:spcPct val="0"/>
              </a:spcAft>
            </a:pPr>
            <a:r>
              <a:rPr lang="it-IT" sz="1867" b="1" dirty="0">
                <a:solidFill>
                  <a:srgbClr val="00B0F0"/>
                </a:solidFill>
                <a:latin typeface="Calibri"/>
              </a:rPr>
              <a:t>I CC.PP. assegnati ai box sono, di solito, utilizzati anche per la Procedura di Partenza e per l’esecuzione dello Stop &amp; Go e del Drive </a:t>
            </a:r>
            <a:r>
              <a:rPr lang="it-IT" sz="1867" b="1" dirty="0" err="1">
                <a:solidFill>
                  <a:srgbClr val="00B0F0"/>
                </a:solidFill>
                <a:latin typeface="Calibri"/>
              </a:rPr>
              <a:t>Through</a:t>
            </a:r>
            <a:r>
              <a:rPr lang="it-IT" sz="1867" b="1" dirty="0">
                <a:solidFill>
                  <a:srgbClr val="00B0F0"/>
                </a:solidFill>
                <a:latin typeface="Calibri"/>
              </a:rPr>
              <a:t> </a:t>
            </a:r>
            <a:endParaRPr lang="it-IT" sz="1733" b="1" dirty="0">
              <a:solidFill>
                <a:srgbClr val="00B0F0"/>
              </a:solidFill>
              <a:latin typeface="Calibri" charset="0"/>
            </a:endParaRPr>
          </a:p>
        </p:txBody>
      </p:sp>
      <p:pic>
        <p:nvPicPr>
          <p:cNvPr id="9" name="Immagine 8">
            <a:extLst>
              <a:ext uri="{FF2B5EF4-FFF2-40B4-BE49-F238E27FC236}">
                <a16:creationId xmlns:a16="http://schemas.microsoft.com/office/drawing/2014/main" id="{B02D6D36-A2EF-4274-A5D2-33601237A926}"/>
              </a:ext>
            </a:extLst>
          </p:cNvPr>
          <p:cNvPicPr>
            <a:picLocks noChangeAspect="1"/>
          </p:cNvPicPr>
          <p:nvPr/>
        </p:nvPicPr>
        <p:blipFill rotWithShape="1">
          <a:blip r:embed="rId2"/>
          <a:srcRect l="10511"/>
          <a:stretch/>
        </p:blipFill>
        <p:spPr>
          <a:xfrm>
            <a:off x="6535923" y="2404507"/>
            <a:ext cx="4914507" cy="3664180"/>
          </a:xfrm>
          <a:prstGeom prst="rect">
            <a:avLst/>
          </a:prstGeom>
          <a:ln w="28575">
            <a:solidFill>
              <a:srgbClr val="0070C0"/>
            </a:solidFill>
          </a:ln>
        </p:spPr>
      </p:pic>
      <p:sp>
        <p:nvSpPr>
          <p:cNvPr id="8" name="CasellaDiTesto 7">
            <a:extLst>
              <a:ext uri="{FF2B5EF4-FFF2-40B4-BE49-F238E27FC236}">
                <a16:creationId xmlns:a16="http://schemas.microsoft.com/office/drawing/2014/main" id="{C47AFCAD-F9A1-4BCD-A69D-9D1F5046E3F9}"/>
              </a:ext>
            </a:extLst>
          </p:cNvPr>
          <p:cNvSpPr txBox="1"/>
          <p:nvPr/>
        </p:nvSpPr>
        <p:spPr>
          <a:xfrm>
            <a:off x="172827" y="2337993"/>
            <a:ext cx="6114853" cy="2678234"/>
          </a:xfrm>
          <a:prstGeom prst="rect">
            <a:avLst/>
          </a:prstGeom>
          <a:noFill/>
          <a:ln>
            <a:solidFill>
              <a:schemeClr val="accent1"/>
            </a:solidFill>
          </a:ln>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È opportuno </a:t>
            </a:r>
            <a:r>
              <a:rPr lang="it-IT" sz="1867" b="1" u="sng" dirty="0">
                <a:solidFill>
                  <a:srgbClr val="00B0F0"/>
                </a:solidFill>
                <a:latin typeface="Calibri"/>
              </a:rPr>
              <a:t>ricordare che nei box</a:t>
            </a:r>
            <a:r>
              <a:rPr lang="it-IT" sz="1867" dirty="0">
                <a:solidFill>
                  <a:srgbClr val="FFFFFF"/>
                </a:solidFill>
                <a:latin typeface="Calibri"/>
              </a:rPr>
              <a:t>: </a:t>
            </a:r>
          </a:p>
          <a:p>
            <a:pPr marL="380990" indent="-380990" defTabSz="914377" eaLnBrk="0" fontAlgn="base" hangingPunct="0">
              <a:spcBef>
                <a:spcPct val="0"/>
              </a:spcBef>
              <a:spcAft>
                <a:spcPct val="0"/>
              </a:spcAft>
              <a:buFont typeface="Wingdings" panose="05000000000000000000" pitchFamily="2" charset="2"/>
              <a:buChar char="Ø"/>
            </a:pPr>
            <a:r>
              <a:rPr lang="it-IT" sz="1867" dirty="0">
                <a:solidFill>
                  <a:srgbClr val="FFFFFF"/>
                </a:solidFill>
                <a:latin typeface="Calibri"/>
              </a:rPr>
              <a:t>Non sono consentite operazioni di saldatura con la fiamma </a:t>
            </a:r>
          </a:p>
          <a:p>
            <a:pPr marL="380990" indent="-380990" defTabSz="914377" eaLnBrk="0" fontAlgn="base" hangingPunct="0">
              <a:spcBef>
                <a:spcPct val="0"/>
              </a:spcBef>
              <a:spcAft>
                <a:spcPct val="0"/>
              </a:spcAft>
              <a:buFont typeface="Wingdings" panose="05000000000000000000" pitchFamily="2" charset="2"/>
              <a:buChar char="Ø"/>
            </a:pPr>
            <a:r>
              <a:rPr lang="it-IT" sz="1867" dirty="0">
                <a:solidFill>
                  <a:srgbClr val="FFFFFF"/>
                </a:solidFill>
                <a:latin typeface="Calibri"/>
              </a:rPr>
              <a:t>Non è consentito il rifornimento di carburante (salvo che non siano autorizzate apposite speciali apparecchiature, equipaggiamenti o procedure) </a:t>
            </a:r>
          </a:p>
          <a:p>
            <a:pPr marL="380990" indent="-380990" defTabSz="914377" eaLnBrk="0" fontAlgn="base" hangingPunct="0">
              <a:spcBef>
                <a:spcPct val="0"/>
              </a:spcBef>
              <a:spcAft>
                <a:spcPct val="0"/>
              </a:spcAft>
              <a:buFont typeface="Wingdings" panose="05000000000000000000" pitchFamily="2" charset="2"/>
              <a:buChar char="Ø"/>
            </a:pPr>
            <a:r>
              <a:rPr lang="it-IT" sz="1867" dirty="0">
                <a:solidFill>
                  <a:srgbClr val="FFFFFF"/>
                </a:solidFill>
                <a:latin typeface="Calibri"/>
              </a:rPr>
              <a:t>È vietato fumare </a:t>
            </a:r>
          </a:p>
          <a:p>
            <a:pPr marL="380990" indent="-380990" defTabSz="914377" eaLnBrk="0" fontAlgn="base" hangingPunct="0">
              <a:spcBef>
                <a:spcPct val="0"/>
              </a:spcBef>
              <a:spcAft>
                <a:spcPct val="0"/>
              </a:spcAft>
              <a:buFont typeface="Wingdings" panose="05000000000000000000" pitchFamily="2" charset="2"/>
              <a:buChar char="Ø"/>
            </a:pPr>
            <a:r>
              <a:rPr lang="it-IT" sz="1867" dirty="0">
                <a:solidFill>
                  <a:srgbClr val="FFFFFF"/>
                </a:solidFill>
                <a:latin typeface="Calibri"/>
              </a:rPr>
              <a:t>È vietato fare retromarcia </a:t>
            </a:r>
          </a:p>
          <a:p>
            <a:pPr marL="380990" indent="-380990" defTabSz="914377" eaLnBrk="0" fontAlgn="base" hangingPunct="0">
              <a:spcBef>
                <a:spcPct val="0"/>
              </a:spcBef>
              <a:spcAft>
                <a:spcPct val="0"/>
              </a:spcAft>
              <a:buFont typeface="Wingdings" panose="05000000000000000000" pitchFamily="2" charset="2"/>
              <a:buChar char="Ø"/>
            </a:pPr>
            <a:r>
              <a:rPr lang="it-IT" sz="1867" dirty="0">
                <a:solidFill>
                  <a:srgbClr val="FFFFFF"/>
                </a:solidFill>
                <a:latin typeface="Calibri"/>
              </a:rPr>
              <a:t>Non è consentita la partenza a spinta </a:t>
            </a:r>
          </a:p>
        </p:txBody>
      </p:sp>
    </p:spTree>
    <p:extLst>
      <p:ext uri="{BB962C8B-B14F-4D97-AF65-F5344CB8AC3E}">
        <p14:creationId xmlns:p14="http://schemas.microsoft.com/office/powerpoint/2010/main" val="2390849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310D715-1C91-4BEC-99F6-DBE4ACAF602A}"/>
              </a:ext>
            </a:extLst>
          </p:cNvPr>
          <p:cNvSpPr txBox="1"/>
          <p:nvPr/>
        </p:nvSpPr>
        <p:spPr>
          <a:xfrm>
            <a:off x="5831417" y="534071"/>
            <a:ext cx="6264672" cy="6535187"/>
          </a:xfrm>
          <a:prstGeom prst="rect">
            <a:avLst/>
          </a:prstGeom>
          <a:noFill/>
        </p:spPr>
        <p:txBody>
          <a:bodyPr wrap="square">
            <a:spAutoFit/>
          </a:bodyPr>
          <a:lstStyle/>
          <a:p>
            <a:pPr algn="ctr" defTabSz="914377" eaLnBrk="0" fontAlgn="base" hangingPunct="0">
              <a:spcBef>
                <a:spcPct val="0"/>
              </a:spcBef>
              <a:spcAft>
                <a:spcPct val="0"/>
              </a:spcAft>
            </a:pPr>
            <a:r>
              <a:rPr lang="it-IT" sz="1867" b="1" dirty="0">
                <a:solidFill>
                  <a:srgbClr val="00B0F0"/>
                </a:solidFill>
                <a:latin typeface="Calibri"/>
              </a:rPr>
              <a:t>Saranno esposti i seguenti cartelli:</a:t>
            </a:r>
          </a:p>
          <a:p>
            <a:pPr defTabSz="914377" eaLnBrk="0" fontAlgn="base" hangingPunct="0">
              <a:spcBef>
                <a:spcPct val="0"/>
              </a:spcBef>
              <a:spcAft>
                <a:spcPct val="0"/>
              </a:spcAft>
            </a:pPr>
            <a:r>
              <a:rPr lang="it-IT" sz="1600" b="1" dirty="0">
                <a:solidFill>
                  <a:srgbClr val="00B0F0"/>
                </a:solidFill>
                <a:latin typeface="Calibri"/>
              </a:rPr>
              <a:t>15 Minuti</a:t>
            </a:r>
            <a:r>
              <a:rPr lang="it-IT" sz="1600" b="1" dirty="0">
                <a:solidFill>
                  <a:srgbClr val="FFFFFF"/>
                </a:solidFill>
                <a:latin typeface="Calibri"/>
              </a:rPr>
              <a:t> </a:t>
            </a:r>
            <a:r>
              <a:rPr lang="it-IT" sz="1600" dirty="0">
                <a:solidFill>
                  <a:srgbClr val="FFFFFF"/>
                </a:solidFill>
                <a:latin typeface="Calibri"/>
              </a:rPr>
              <a:t>– Semaforo Corsia Box sul verde e C.P. in Griglia con cartello indicante il numero di Fila</a:t>
            </a:r>
          </a:p>
          <a:p>
            <a:pPr defTabSz="914377" eaLnBrk="0" fontAlgn="base" hangingPunct="0">
              <a:spcBef>
                <a:spcPct val="0"/>
              </a:spcBef>
              <a:spcAft>
                <a:spcPct val="0"/>
              </a:spcAft>
            </a:pPr>
            <a:r>
              <a:rPr lang="it-IT" sz="1600" b="1" dirty="0">
                <a:solidFill>
                  <a:srgbClr val="00B0F0"/>
                </a:solidFill>
                <a:latin typeface="Calibri"/>
              </a:rPr>
              <a:t>10 Minuti </a:t>
            </a:r>
            <a:r>
              <a:rPr lang="it-IT" sz="1600" dirty="0">
                <a:solidFill>
                  <a:srgbClr val="FFFFFF"/>
                </a:solidFill>
                <a:latin typeface="Calibri"/>
              </a:rPr>
              <a:t>– Semaforo Corsia Box sul Rosso. Eventuali vetture non transitate dovranno accodarsi dopo la partenza</a:t>
            </a:r>
          </a:p>
          <a:p>
            <a:pPr defTabSz="914377" eaLnBrk="0" fontAlgn="base" hangingPunct="0">
              <a:spcBef>
                <a:spcPct val="0"/>
              </a:spcBef>
              <a:spcAft>
                <a:spcPct val="0"/>
              </a:spcAft>
            </a:pPr>
            <a:r>
              <a:rPr lang="it-IT" sz="1600" b="1" dirty="0">
                <a:solidFill>
                  <a:srgbClr val="00B0F0"/>
                </a:solidFill>
                <a:latin typeface="Calibri"/>
              </a:rPr>
              <a:t>5 Minuti </a:t>
            </a:r>
            <a:r>
              <a:rPr lang="it-IT" sz="1600" dirty="0">
                <a:solidFill>
                  <a:srgbClr val="FFFFFF"/>
                </a:solidFill>
                <a:latin typeface="Calibri"/>
              </a:rPr>
              <a:t>– Griglia Chiusa. Eventuali vetture non posizionate dovranno accodarsi</a:t>
            </a:r>
          </a:p>
          <a:p>
            <a:pPr defTabSz="914377" eaLnBrk="0" fontAlgn="base" hangingPunct="0">
              <a:spcBef>
                <a:spcPct val="0"/>
              </a:spcBef>
              <a:spcAft>
                <a:spcPct val="0"/>
              </a:spcAft>
            </a:pPr>
            <a:r>
              <a:rPr lang="it-IT" sz="1600" b="1" dirty="0">
                <a:solidFill>
                  <a:srgbClr val="00B0F0"/>
                </a:solidFill>
                <a:latin typeface="Calibri"/>
              </a:rPr>
              <a:t>3 Minuti</a:t>
            </a:r>
            <a:r>
              <a:rPr lang="it-IT" sz="1600" b="1" dirty="0">
                <a:solidFill>
                  <a:srgbClr val="FFFFFF"/>
                </a:solidFill>
                <a:latin typeface="Calibri"/>
              </a:rPr>
              <a:t> </a:t>
            </a:r>
            <a:r>
              <a:rPr lang="it-IT" sz="1600" dirty="0">
                <a:solidFill>
                  <a:srgbClr val="FFFFFF"/>
                </a:solidFill>
                <a:latin typeface="Calibri"/>
              </a:rPr>
              <a:t>– I meccanici dovranno abbandonare la griglia</a:t>
            </a:r>
          </a:p>
          <a:p>
            <a:pPr defTabSz="914377" eaLnBrk="0" fontAlgn="base" hangingPunct="0">
              <a:spcBef>
                <a:spcPct val="0"/>
              </a:spcBef>
              <a:spcAft>
                <a:spcPct val="0"/>
              </a:spcAft>
            </a:pPr>
            <a:r>
              <a:rPr lang="it-IT" sz="1600" b="1" dirty="0">
                <a:solidFill>
                  <a:srgbClr val="00B0F0"/>
                </a:solidFill>
                <a:latin typeface="Calibri"/>
              </a:rPr>
              <a:t>1 Minuto </a:t>
            </a:r>
            <a:r>
              <a:rPr lang="it-IT" sz="1600" dirty="0">
                <a:solidFill>
                  <a:srgbClr val="FFFFFF"/>
                </a:solidFill>
                <a:latin typeface="Calibri"/>
              </a:rPr>
              <a:t>– Avvio motori con apparati di bordo</a:t>
            </a:r>
          </a:p>
          <a:p>
            <a:pPr defTabSz="914377" eaLnBrk="0" fontAlgn="base" hangingPunct="0">
              <a:spcBef>
                <a:spcPct val="0"/>
              </a:spcBef>
              <a:spcAft>
                <a:spcPct val="0"/>
              </a:spcAft>
            </a:pPr>
            <a:r>
              <a:rPr lang="it-IT" sz="1600" b="1" dirty="0">
                <a:solidFill>
                  <a:srgbClr val="00B0F0"/>
                </a:solidFill>
                <a:latin typeface="Calibri"/>
              </a:rPr>
              <a:t>30 Secondi </a:t>
            </a:r>
            <a:r>
              <a:rPr lang="it-IT" sz="1600" dirty="0">
                <a:solidFill>
                  <a:srgbClr val="FFFFFF"/>
                </a:solidFill>
                <a:latin typeface="Calibri"/>
              </a:rPr>
              <a:t>– Anche i CC.PP., dopo aver verificato che tutte le vetture sono in moto, abbandoneranno la griglia di partenza per andare a riprendere il loro schieramento all’altezza della rispettiva fila ma in zona protetta. </a:t>
            </a:r>
          </a:p>
          <a:p>
            <a:pPr defTabSz="914377" eaLnBrk="0" fontAlgn="base" hangingPunct="0">
              <a:spcBef>
                <a:spcPct val="0"/>
              </a:spcBef>
              <a:spcAft>
                <a:spcPct val="0"/>
              </a:spcAft>
            </a:pPr>
            <a:r>
              <a:rPr lang="it-IT" sz="1600" i="1" dirty="0">
                <a:solidFill>
                  <a:srgbClr val="FFFFFF"/>
                </a:solidFill>
                <a:latin typeface="Calibri"/>
              </a:rPr>
              <a:t>Nel caso in cui una vettura non riesca a mettere in moto dovrà essere </a:t>
            </a:r>
            <a:r>
              <a:rPr lang="it-IT" sz="1600" dirty="0">
                <a:solidFill>
                  <a:srgbClr val="FFFFFF"/>
                </a:solidFill>
                <a:latin typeface="Calibri"/>
              </a:rPr>
              <a:t>spinta ai box dai meccanici, sotto sorveglianza dei CC.PP., dopo che tutte le altre si saranno avviate per un giro completo del percorso (</a:t>
            </a:r>
            <a:r>
              <a:rPr lang="it-IT" sz="1600" dirty="0" err="1">
                <a:solidFill>
                  <a:srgbClr val="FFFFFF"/>
                </a:solidFill>
                <a:latin typeface="Calibri"/>
              </a:rPr>
              <a:t>formation</a:t>
            </a:r>
            <a:r>
              <a:rPr lang="it-IT" sz="1600" dirty="0">
                <a:solidFill>
                  <a:srgbClr val="FFFFFF"/>
                </a:solidFill>
                <a:latin typeface="Calibri"/>
              </a:rPr>
              <a:t> </a:t>
            </a:r>
            <a:r>
              <a:rPr lang="it-IT" sz="1600" dirty="0" err="1">
                <a:solidFill>
                  <a:srgbClr val="FFFFFF"/>
                </a:solidFill>
                <a:latin typeface="Calibri"/>
              </a:rPr>
              <a:t>lap</a:t>
            </a:r>
            <a:r>
              <a:rPr lang="it-IT" sz="1600" dirty="0">
                <a:solidFill>
                  <a:srgbClr val="FFFFFF"/>
                </a:solidFill>
                <a:latin typeface="Calibri"/>
              </a:rPr>
              <a:t>); il C.P. addetto alla fila occupata dalla vettura ferma avrà esposto la Bandiera Gialla e tutti i suoi colleghi che seguono fino all’ultima fila faranno altrettanto per segnalare l’ostruzione presente in pista. 	</a:t>
            </a:r>
          </a:p>
          <a:p>
            <a:pPr defTabSz="914377" eaLnBrk="0" fontAlgn="base" hangingPunct="0">
              <a:spcBef>
                <a:spcPct val="0"/>
              </a:spcBef>
              <a:spcAft>
                <a:spcPct val="0"/>
              </a:spcAft>
            </a:pPr>
            <a:r>
              <a:rPr lang="it-IT" sz="1600" b="1" dirty="0">
                <a:solidFill>
                  <a:srgbClr val="00B0F0"/>
                </a:solidFill>
                <a:latin typeface="Calibri"/>
              </a:rPr>
              <a:t>Bandiera Verde </a:t>
            </a:r>
            <a:r>
              <a:rPr lang="it-IT" sz="1600" dirty="0">
                <a:solidFill>
                  <a:srgbClr val="FFFFFF"/>
                </a:solidFill>
                <a:latin typeface="Calibri"/>
              </a:rPr>
              <a:t>– Start Giro di Formazione</a:t>
            </a:r>
          </a:p>
          <a:p>
            <a:pPr defTabSz="914377" eaLnBrk="0" fontAlgn="base" hangingPunct="0">
              <a:spcBef>
                <a:spcPct val="0"/>
              </a:spcBef>
              <a:spcAft>
                <a:spcPct val="0"/>
              </a:spcAft>
            </a:pPr>
            <a:r>
              <a:rPr lang="it-IT" sz="1600" b="1" dirty="0">
                <a:solidFill>
                  <a:srgbClr val="00B0F0"/>
                </a:solidFill>
                <a:latin typeface="Calibri"/>
              </a:rPr>
              <a:t>Cartello 5 Secondi </a:t>
            </a:r>
            <a:r>
              <a:rPr lang="it-IT" sz="1600" dirty="0">
                <a:solidFill>
                  <a:srgbClr val="FFFFFF"/>
                </a:solidFill>
                <a:latin typeface="Calibri"/>
              </a:rPr>
              <a:t>– esposto dal Direttore di Gara</a:t>
            </a:r>
          </a:p>
          <a:p>
            <a:pPr defTabSz="914377" eaLnBrk="0" fontAlgn="base" hangingPunct="0">
              <a:spcBef>
                <a:spcPct val="0"/>
              </a:spcBef>
              <a:spcAft>
                <a:spcPct val="0"/>
              </a:spcAft>
            </a:pPr>
            <a:r>
              <a:rPr lang="it-IT" sz="1600" b="1" dirty="0">
                <a:solidFill>
                  <a:srgbClr val="00B0F0"/>
                </a:solidFill>
                <a:latin typeface="Calibri"/>
              </a:rPr>
              <a:t>Start </a:t>
            </a:r>
            <a:r>
              <a:rPr lang="it-IT" sz="1600" b="1" dirty="0">
                <a:solidFill>
                  <a:srgbClr val="FFFFFF"/>
                </a:solidFill>
                <a:latin typeface="Calibri"/>
              </a:rPr>
              <a:t>–</a:t>
            </a:r>
            <a:r>
              <a:rPr lang="it-IT" sz="1600" dirty="0">
                <a:solidFill>
                  <a:srgbClr val="FFFFFF"/>
                </a:solidFill>
                <a:latin typeface="Calibri"/>
              </a:rPr>
              <a:t> Ai CC.PP. addetti alla griglia è affidato il compito di rilevare l’eventuale </a:t>
            </a:r>
            <a:r>
              <a:rPr lang="it-IT" sz="1600" b="1" dirty="0">
                <a:solidFill>
                  <a:srgbClr val="FFFFFF"/>
                </a:solidFill>
                <a:latin typeface="Calibri"/>
              </a:rPr>
              <a:t>Falsa Partenza </a:t>
            </a:r>
            <a:r>
              <a:rPr lang="it-IT" sz="1600" dirty="0">
                <a:solidFill>
                  <a:srgbClr val="FFFFFF"/>
                </a:solidFill>
                <a:latin typeface="Calibri"/>
              </a:rPr>
              <a:t>(partenza anticipata) delle vetture della fila ad essi affidata. In questa occasione divengono </a:t>
            </a:r>
            <a:r>
              <a:rPr lang="it-IT" sz="1600" b="1" dirty="0">
                <a:solidFill>
                  <a:srgbClr val="00B0F0"/>
                </a:solidFill>
                <a:latin typeface="Calibri"/>
              </a:rPr>
              <a:t>Giudici di Fatto </a:t>
            </a:r>
            <a:r>
              <a:rPr lang="it-IT" sz="1600" dirty="0">
                <a:solidFill>
                  <a:srgbClr val="FFFFFF"/>
                </a:solidFill>
                <a:latin typeface="Calibri"/>
              </a:rPr>
              <a:t>in quanto la loro decisione è inappellabile 	</a:t>
            </a:r>
          </a:p>
          <a:p>
            <a:pPr defTabSz="914377" eaLnBrk="0" fontAlgn="base" hangingPunct="0">
              <a:spcBef>
                <a:spcPct val="0"/>
              </a:spcBef>
              <a:spcAft>
                <a:spcPct val="0"/>
              </a:spcAft>
            </a:pPr>
            <a:endParaRPr lang="it-IT" sz="1600" b="1" dirty="0">
              <a:solidFill>
                <a:srgbClr val="FFFFFF"/>
              </a:solidFill>
              <a:latin typeface="Calibri"/>
            </a:endParaRPr>
          </a:p>
        </p:txBody>
      </p:sp>
      <p:sp>
        <p:nvSpPr>
          <p:cNvPr id="3" name="Segnaposto numero diapositiva 2">
            <a:extLst>
              <a:ext uri="{FF2B5EF4-FFF2-40B4-BE49-F238E27FC236}">
                <a16:creationId xmlns:a16="http://schemas.microsoft.com/office/drawing/2014/main" id="{678CFE51-57B2-4618-953E-A24D3BD4C65B}"/>
              </a:ext>
            </a:extLst>
          </p:cNvPr>
          <p:cNvSpPr>
            <a:spLocks noGrp="1"/>
          </p:cNvSpPr>
          <p:nvPr>
            <p:ph type="sldNum" sz="quarter" idx="10"/>
          </p:nvPr>
        </p:nvSpPr>
        <p:spPr>
          <a:xfrm>
            <a:off x="8879417" y="6443557"/>
            <a:ext cx="2743200" cy="366183"/>
          </a:xfrm>
        </p:spPr>
        <p:txBody>
          <a:bodyPr/>
          <a:lstStyle/>
          <a:p>
            <a:pPr defTabSz="914377">
              <a:defRPr/>
            </a:pPr>
            <a:fld id="{75310A78-90FF-8D4B-B625-876C3AF2FE8A}" type="slidenum">
              <a:rPr lang="fr-FR">
                <a:solidFill>
                  <a:srgbClr val="FFFFFF"/>
                </a:solidFill>
              </a:rPr>
              <a:pPr defTabSz="914377">
                <a:defRPr/>
              </a:pPr>
              <a:t>23</a:t>
            </a:fld>
            <a:endParaRPr lang="fr-FR" dirty="0">
              <a:solidFill>
                <a:srgbClr val="FFFFFF"/>
              </a:solidFill>
            </a:endParaRPr>
          </a:p>
        </p:txBody>
      </p:sp>
      <p:pic>
        <p:nvPicPr>
          <p:cNvPr id="5" name="Immagine 4">
            <a:extLst>
              <a:ext uri="{FF2B5EF4-FFF2-40B4-BE49-F238E27FC236}">
                <a16:creationId xmlns:a16="http://schemas.microsoft.com/office/drawing/2014/main" id="{D7F8AB88-9FBE-48A8-8DD1-F3A3FAB0FE4A}"/>
              </a:ext>
            </a:extLst>
          </p:cNvPr>
          <p:cNvPicPr>
            <a:picLocks noChangeAspect="1"/>
          </p:cNvPicPr>
          <p:nvPr/>
        </p:nvPicPr>
        <p:blipFill rotWithShape="1">
          <a:blip r:embed="rId2"/>
          <a:srcRect l="27385" t="16120" r="24154"/>
          <a:stretch/>
        </p:blipFill>
        <p:spPr>
          <a:xfrm>
            <a:off x="95911" y="713578"/>
            <a:ext cx="5735507" cy="6023445"/>
          </a:xfrm>
          <a:prstGeom prst="rect">
            <a:avLst/>
          </a:prstGeom>
        </p:spPr>
      </p:pic>
      <p:sp>
        <p:nvSpPr>
          <p:cNvPr id="6" name="Titolo 1">
            <a:extLst>
              <a:ext uri="{FF2B5EF4-FFF2-40B4-BE49-F238E27FC236}">
                <a16:creationId xmlns:a16="http://schemas.microsoft.com/office/drawing/2014/main" id="{3B46DBF1-DDD2-4312-AA5C-3B8F5E2FF5B8}"/>
              </a:ext>
            </a:extLst>
          </p:cNvPr>
          <p:cNvSpPr>
            <a:spLocks noGrp="1"/>
          </p:cNvSpPr>
          <p:nvPr>
            <p:ph type="title"/>
          </p:nvPr>
        </p:nvSpPr>
        <p:spPr>
          <a:xfrm>
            <a:off x="0" y="14447"/>
            <a:ext cx="12192000" cy="677988"/>
          </a:xfrm>
        </p:spPr>
        <p:txBody>
          <a:bodyPr>
            <a:normAutofit/>
          </a:bodyPr>
          <a:lstStyle/>
          <a:p>
            <a:r>
              <a:rPr lang="it-IT" b="1" dirty="0">
                <a:solidFill>
                  <a:schemeClr val="tx2"/>
                </a:solidFill>
              </a:rPr>
              <a:t>PROCEDURA DI PARTENZA DA FERMO</a:t>
            </a:r>
          </a:p>
        </p:txBody>
      </p:sp>
    </p:spTree>
    <p:extLst>
      <p:ext uri="{BB962C8B-B14F-4D97-AF65-F5344CB8AC3E}">
        <p14:creationId xmlns:p14="http://schemas.microsoft.com/office/powerpoint/2010/main" val="356179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EB6F987-3656-4836-A785-F625D1189672}"/>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24</a:t>
            </a:fld>
            <a:endParaRPr lang="fr-FR" dirty="0">
              <a:solidFill>
                <a:srgbClr val="FFFFFF"/>
              </a:solidFill>
            </a:endParaRPr>
          </a:p>
        </p:txBody>
      </p:sp>
      <p:sp>
        <p:nvSpPr>
          <p:cNvPr id="5" name="Titolo 1">
            <a:extLst>
              <a:ext uri="{FF2B5EF4-FFF2-40B4-BE49-F238E27FC236}">
                <a16:creationId xmlns:a16="http://schemas.microsoft.com/office/drawing/2014/main" id="{37D87E29-399A-4120-829B-03F2A2582C6C}"/>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PROCEDURA IN CASO DI SAFETY CAR</a:t>
            </a:r>
          </a:p>
        </p:txBody>
      </p:sp>
      <p:sp>
        <p:nvSpPr>
          <p:cNvPr id="7" name="CasellaDiTesto 6">
            <a:extLst>
              <a:ext uri="{FF2B5EF4-FFF2-40B4-BE49-F238E27FC236}">
                <a16:creationId xmlns:a16="http://schemas.microsoft.com/office/drawing/2014/main" id="{E892F8CB-870F-45C4-8636-0E93DFDA2645}"/>
              </a:ext>
            </a:extLst>
          </p:cNvPr>
          <p:cNvSpPr txBox="1"/>
          <p:nvPr/>
        </p:nvSpPr>
        <p:spPr>
          <a:xfrm>
            <a:off x="301659" y="725423"/>
            <a:ext cx="7554013" cy="2678234"/>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Preannunciata dalla comunicazione radio a tutte le Postazioni, la </a:t>
            </a:r>
            <a:r>
              <a:rPr lang="it-IT" sz="1867" dirty="0" err="1">
                <a:solidFill>
                  <a:srgbClr val="FFFFFF"/>
                </a:solidFill>
                <a:latin typeface="Calibri"/>
              </a:rPr>
              <a:t>Safety</a:t>
            </a:r>
            <a:r>
              <a:rPr lang="it-IT" sz="1867" dirty="0">
                <a:solidFill>
                  <a:srgbClr val="FFFFFF"/>
                </a:solidFill>
                <a:latin typeface="Calibri"/>
              </a:rPr>
              <a:t> Car entrerà in pista in qualsiasi momento le venga ordinato iniziando immediatamente a rallentare le vetture che sopraggiungono e che sono obbligate ad accodarsi ad essa. Contemporaneamente tutte le postazioni esporranno la Bandiera Gialla unitamente al cartello SC dando modo a tutti i piloti, che in quel momento sono snodati lungo il tracciato, di venire a conoscenza che entro pochi momenti potrebbero trovarsi in coda ad una carovana che viaggia a velocità ridotta: come evidenzia la contemporanea esposizione della bandiera gialla, vige il divieto di sorpasso. </a:t>
            </a:r>
            <a:endParaRPr lang="it-IT" sz="1733" dirty="0">
              <a:solidFill>
                <a:srgbClr val="FFFFFF"/>
              </a:solidFill>
              <a:latin typeface="Calibri"/>
            </a:endParaRPr>
          </a:p>
        </p:txBody>
      </p:sp>
      <p:pic>
        <p:nvPicPr>
          <p:cNvPr id="8" name="Picture 7">
            <a:extLst>
              <a:ext uri="{FF2B5EF4-FFF2-40B4-BE49-F238E27FC236}">
                <a16:creationId xmlns:a16="http://schemas.microsoft.com/office/drawing/2014/main" id="{3B44EBC5-B312-495C-AAF8-C1156354D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45" t="15514"/>
          <a:stretch/>
        </p:blipFill>
        <p:spPr bwMode="auto">
          <a:xfrm>
            <a:off x="310551" y="3717166"/>
            <a:ext cx="3781304" cy="270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CF04BA34-B04F-4027-A6E7-848C66F69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86" t="39272" r="8688" b="45233"/>
          <a:stretch>
            <a:fillRect/>
          </a:stretch>
        </p:blipFill>
        <p:spPr bwMode="auto">
          <a:xfrm>
            <a:off x="1463271" y="3803086"/>
            <a:ext cx="1402480" cy="30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F3DE0D21-B9DE-49B7-9A15-3AA80A026335}"/>
              </a:ext>
            </a:extLst>
          </p:cNvPr>
          <p:cNvSpPr txBox="1"/>
          <p:nvPr/>
        </p:nvSpPr>
        <p:spPr>
          <a:xfrm>
            <a:off x="4273486" y="3572539"/>
            <a:ext cx="7830532" cy="2965555"/>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Superata la criticità, alla S.C. sarà ordinato di rientrare ai box ed a quest’ordine spegnerà tutte le luci comunicando, così, ai piloti che la seguono che al termine di quel giro lascerà la pista; contemporaneamente tutte le postazioni ritireranno il cartello S.C. continuando, però, a sventolare la bandiera gialla poiché permane il divieto di sorpassare. Uscita la S.C. la vettura di testa è incaricata di fare l’andatura. La gara riprenderà allo spegnimento del rosso/accensione del verde del semaforo di partenza ma i piloti potranno riprendere a sorpassare soltanto dopo aver valicato la linea del traguardo. </a:t>
            </a:r>
          </a:p>
          <a:p>
            <a:pPr defTabSz="914377" eaLnBrk="0" fontAlgn="base" hangingPunct="0">
              <a:spcBef>
                <a:spcPct val="0"/>
              </a:spcBef>
              <a:spcAft>
                <a:spcPct val="0"/>
              </a:spcAft>
            </a:pPr>
            <a:r>
              <a:rPr lang="it-IT" sz="1867" dirty="0">
                <a:solidFill>
                  <a:srgbClr val="FFFFFF"/>
                </a:solidFill>
                <a:latin typeface="Calibri"/>
              </a:rPr>
              <a:t>I CC.PP., successivamente, dovranno sventolare la bandiera verde per un giro a tutte le vetture.</a:t>
            </a:r>
          </a:p>
        </p:txBody>
      </p:sp>
      <p:pic>
        <p:nvPicPr>
          <p:cNvPr id="11" name="Immagine 10">
            <a:extLst>
              <a:ext uri="{FF2B5EF4-FFF2-40B4-BE49-F238E27FC236}">
                <a16:creationId xmlns:a16="http://schemas.microsoft.com/office/drawing/2014/main" id="{C37D3801-14C3-4CC2-830A-6E8FBF15AF70}"/>
              </a:ext>
            </a:extLst>
          </p:cNvPr>
          <p:cNvPicPr>
            <a:picLocks noChangeAspect="1"/>
          </p:cNvPicPr>
          <p:nvPr/>
        </p:nvPicPr>
        <p:blipFill>
          <a:blip r:embed="rId4"/>
          <a:stretch>
            <a:fillRect/>
          </a:stretch>
        </p:blipFill>
        <p:spPr>
          <a:xfrm>
            <a:off x="7818555" y="676210"/>
            <a:ext cx="4271395" cy="2884419"/>
          </a:xfrm>
          <a:prstGeom prst="rect">
            <a:avLst/>
          </a:prstGeom>
          <a:ln w="28575">
            <a:solidFill>
              <a:srgbClr val="00B0F0"/>
            </a:solidFill>
          </a:ln>
        </p:spPr>
      </p:pic>
    </p:spTree>
    <p:extLst>
      <p:ext uri="{BB962C8B-B14F-4D97-AF65-F5344CB8AC3E}">
        <p14:creationId xmlns:p14="http://schemas.microsoft.com/office/powerpoint/2010/main" val="328849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BA3D1D4-745F-4F82-A86D-2CADCADBCED8}"/>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25</a:t>
            </a:fld>
            <a:endParaRPr lang="fr-FR" dirty="0">
              <a:solidFill>
                <a:srgbClr val="FFFFFF"/>
              </a:solidFill>
            </a:endParaRPr>
          </a:p>
        </p:txBody>
      </p:sp>
      <p:sp>
        <p:nvSpPr>
          <p:cNvPr id="4" name="Titolo 1">
            <a:extLst>
              <a:ext uri="{FF2B5EF4-FFF2-40B4-BE49-F238E27FC236}">
                <a16:creationId xmlns:a16="http://schemas.microsoft.com/office/drawing/2014/main" id="{7070FA87-EAFB-4EBA-BDF5-206020C23862}"/>
              </a:ext>
            </a:extLst>
          </p:cNvPr>
          <p:cNvSpPr txBox="1">
            <a:spLocks/>
          </p:cNvSpPr>
          <p:nvPr/>
        </p:nvSpPr>
        <p:spPr bwMode="auto">
          <a:xfrm>
            <a:off x="0" y="2753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PARCO CHIUSO</a:t>
            </a:r>
          </a:p>
        </p:txBody>
      </p:sp>
      <p:sp>
        <p:nvSpPr>
          <p:cNvPr id="6" name="CasellaDiTesto 5">
            <a:extLst>
              <a:ext uri="{FF2B5EF4-FFF2-40B4-BE49-F238E27FC236}">
                <a16:creationId xmlns:a16="http://schemas.microsoft.com/office/drawing/2014/main" id="{81412241-52D8-4FDE-BE36-A0C135B4B676}"/>
              </a:ext>
            </a:extLst>
          </p:cNvPr>
          <p:cNvSpPr txBox="1"/>
          <p:nvPr/>
        </p:nvSpPr>
        <p:spPr>
          <a:xfrm>
            <a:off x="238814" y="705525"/>
            <a:ext cx="5618375" cy="5264133"/>
          </a:xfrm>
          <a:prstGeom prst="rect">
            <a:avLst/>
          </a:prstGeom>
          <a:noFill/>
        </p:spPr>
        <p:txBody>
          <a:bodyPr wrap="square">
            <a:spAutoFit/>
          </a:bodyPr>
          <a:lstStyle/>
          <a:p>
            <a:pPr defTabSz="914377" eaLnBrk="0" fontAlgn="base" hangingPunct="0">
              <a:spcBef>
                <a:spcPct val="0"/>
              </a:spcBef>
              <a:spcAft>
                <a:spcPct val="0"/>
              </a:spcAft>
            </a:pPr>
            <a:r>
              <a:rPr lang="it-IT" sz="1867" i="1" dirty="0">
                <a:solidFill>
                  <a:srgbClr val="FFFFFF"/>
                </a:solidFill>
                <a:latin typeface="Calibri"/>
              </a:rPr>
              <a:t>Il </a:t>
            </a:r>
            <a:r>
              <a:rPr lang="it-IT" sz="1867" b="1" i="1" dirty="0">
                <a:solidFill>
                  <a:srgbClr val="00B0F0"/>
                </a:solidFill>
                <a:latin typeface="Calibri"/>
              </a:rPr>
              <a:t>Parco Chiuso </a:t>
            </a:r>
            <a:r>
              <a:rPr lang="it-IT" sz="1867" i="1" dirty="0">
                <a:solidFill>
                  <a:srgbClr val="FFFFFF"/>
                </a:solidFill>
                <a:latin typeface="Calibri"/>
              </a:rPr>
              <a:t>è un luogo fisico ed un regime giuridico. </a:t>
            </a:r>
            <a:endParaRPr lang="it-IT" sz="1867" dirty="0">
              <a:solidFill>
                <a:srgbClr val="FFFFFF"/>
              </a:solidFill>
              <a:latin typeface="Calibri"/>
            </a:endParaRPr>
          </a:p>
          <a:p>
            <a:pPr defTabSz="914377" eaLnBrk="0" fontAlgn="base" hangingPunct="0">
              <a:spcBef>
                <a:spcPct val="0"/>
              </a:spcBef>
              <a:spcAft>
                <a:spcPct val="0"/>
              </a:spcAft>
            </a:pPr>
            <a:endParaRPr lang="it-IT" sz="1867" dirty="0">
              <a:solidFill>
                <a:srgbClr val="FFFFFF"/>
              </a:solidFill>
              <a:latin typeface="Calibri"/>
            </a:endParaRPr>
          </a:p>
          <a:p>
            <a:pPr defTabSz="914377" eaLnBrk="0" fontAlgn="base" hangingPunct="0">
              <a:spcBef>
                <a:spcPct val="0"/>
              </a:spcBef>
              <a:spcAft>
                <a:spcPct val="0"/>
              </a:spcAft>
            </a:pPr>
            <a:r>
              <a:rPr lang="it-IT" sz="1867" dirty="0">
                <a:solidFill>
                  <a:srgbClr val="FFFFFF"/>
                </a:solidFill>
                <a:latin typeface="Calibri"/>
              </a:rPr>
              <a:t>Al termine delle Prove Ufficiali e della Gara, i piloti condurranno le proprie vetture in un recinto appositamente predisposto nel quale saranno custodite in attesa che siano decorsi </a:t>
            </a:r>
            <a:r>
              <a:rPr lang="it-IT" sz="1867" b="1" dirty="0">
                <a:solidFill>
                  <a:srgbClr val="FFFFFF"/>
                </a:solidFill>
                <a:latin typeface="Calibri"/>
              </a:rPr>
              <a:t>30 minuti </a:t>
            </a:r>
            <a:r>
              <a:rPr lang="it-IT" sz="1867" dirty="0">
                <a:solidFill>
                  <a:srgbClr val="FFFFFF"/>
                </a:solidFill>
                <a:latin typeface="Calibri"/>
              </a:rPr>
              <a:t>dall’ora di esposizione delle classifiche (termine entro il quale ogni Concorrente può presentare un reclamo). Tanto perché esse possano essere sottoposte a eventuale verifica tecnica post gara (a seguito del reclamo di cui sopra o d’ufficio per decisione del Collegio dei CC.SS.) </a:t>
            </a:r>
            <a:r>
              <a:rPr lang="it-IT" sz="1867" b="1" dirty="0">
                <a:solidFill>
                  <a:srgbClr val="00B0F0"/>
                </a:solidFill>
                <a:latin typeface="Calibri"/>
              </a:rPr>
              <a:t>nelle stesse condizioni in cui hanno concluso la gara</a:t>
            </a:r>
            <a:r>
              <a:rPr lang="it-IT" sz="1867" dirty="0">
                <a:solidFill>
                  <a:srgbClr val="FFFFFF"/>
                </a:solidFill>
                <a:latin typeface="Calibri"/>
              </a:rPr>
              <a:t>. </a:t>
            </a:r>
          </a:p>
          <a:p>
            <a:pPr defTabSz="914377" eaLnBrk="0" fontAlgn="base" hangingPunct="0">
              <a:spcBef>
                <a:spcPct val="0"/>
              </a:spcBef>
              <a:spcAft>
                <a:spcPct val="0"/>
              </a:spcAft>
            </a:pPr>
            <a:r>
              <a:rPr lang="it-IT" sz="1867" dirty="0">
                <a:solidFill>
                  <a:srgbClr val="FFFFFF"/>
                </a:solidFill>
                <a:latin typeface="Calibri"/>
              </a:rPr>
              <a:t>Il regime di Parco Chiuso, cioè l’impossibilità di manomettere la vettura, vige anche in luoghi diversi ed in momenti diversi (per es. sulla griglia di partenza dopo il segnale di meno 5’ o dopo l’esposizione della bandiera rossa) alla stessa stregua che le vetture fossero rinchiuse nel recinto appena descritto. </a:t>
            </a:r>
            <a:endParaRPr lang="it-IT" sz="1733" dirty="0">
              <a:solidFill>
                <a:srgbClr val="FFFFFF"/>
              </a:solidFill>
              <a:latin typeface="Calibri"/>
            </a:endParaRPr>
          </a:p>
        </p:txBody>
      </p:sp>
      <p:pic>
        <p:nvPicPr>
          <p:cNvPr id="8" name="Immagine 7" descr="Immagine che contiene strada, parecchi&#10;&#10;Descrizione generata automaticamente">
            <a:extLst>
              <a:ext uri="{FF2B5EF4-FFF2-40B4-BE49-F238E27FC236}">
                <a16:creationId xmlns:a16="http://schemas.microsoft.com/office/drawing/2014/main" id="{67FCAF80-53C3-40A4-ACA6-6EC8A6687293}"/>
              </a:ext>
            </a:extLst>
          </p:cNvPr>
          <p:cNvPicPr>
            <a:picLocks noChangeAspect="1"/>
          </p:cNvPicPr>
          <p:nvPr/>
        </p:nvPicPr>
        <p:blipFill rotWithShape="1">
          <a:blip r:embed="rId2"/>
          <a:srcRect l="16990" b="28070"/>
          <a:stretch/>
        </p:blipFill>
        <p:spPr>
          <a:xfrm>
            <a:off x="5992887" y="1379592"/>
            <a:ext cx="5773059" cy="3756080"/>
          </a:xfrm>
          <a:prstGeom prst="rect">
            <a:avLst/>
          </a:prstGeom>
          <a:ln w="28575">
            <a:solidFill>
              <a:srgbClr val="0070C0"/>
            </a:solidFill>
          </a:ln>
        </p:spPr>
      </p:pic>
    </p:spTree>
    <p:extLst>
      <p:ext uri="{BB962C8B-B14F-4D97-AF65-F5344CB8AC3E}">
        <p14:creationId xmlns:p14="http://schemas.microsoft.com/office/powerpoint/2010/main" val="2211397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a:ln>
                <a:noFill/>
              </a:ln>
              <a:solidFill>
                <a:srgbClr val="BEBEB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75310A78-90FF-8D4B-B625-876C3AF2FE8A}" type="slidenum">
              <a:rPr kumimoji="0" lang="en-US" sz="1600" b="0" i="0" u="none" strike="noStrike" kern="1200" cap="none" spc="0" normalizeH="0" baseline="0" noProof="0">
                <a:ln>
                  <a:noFill/>
                </a:ln>
                <a:solidFill>
                  <a:srgbClr val="002C5F">
                    <a:alpha val="80000"/>
                  </a:srgbClr>
                </a:solidFill>
                <a:effectLst/>
                <a:uLnTx/>
                <a:uFillTx/>
                <a:latin typeface="Calibri"/>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26</a:t>
            </a:fld>
            <a:endParaRPr kumimoji="0" lang="en-US" sz="1600" b="0" i="0" u="none" strike="noStrike" kern="1200" cap="none" spc="0" normalizeH="0" baseline="0" noProof="0">
              <a:ln>
                <a:noFill/>
              </a:ln>
              <a:solidFill>
                <a:srgbClr val="002C5F">
                  <a:alpha val="80000"/>
                </a:srgbClr>
              </a:solidFill>
              <a:effectLst/>
              <a:uLnTx/>
              <a:uFillTx/>
              <a:latin typeface="Calibri"/>
              <a:ea typeface="+mn-ea"/>
              <a:cs typeface="+mn-cs"/>
            </a:endParaRPr>
          </a:p>
        </p:txBody>
      </p:sp>
      <p:sp>
        <p:nvSpPr>
          <p:cNvPr id="16" name="Titolo 1">
            <a:extLst>
              <a:ext uri="{FF2B5EF4-FFF2-40B4-BE49-F238E27FC236}">
                <a16:creationId xmlns:a16="http://schemas.microsoft.com/office/drawing/2014/main" id="{3ECF5B20-F637-43A2-AE98-642B6C5D6954}"/>
              </a:ext>
            </a:extLst>
          </p:cNvPr>
          <p:cNvSpPr txBox="1">
            <a:spLocks/>
          </p:cNvSpPr>
          <p:nvPr/>
        </p:nvSpPr>
        <p:spPr bwMode="auto">
          <a:xfrm>
            <a:off x="1618262" y="-43757"/>
            <a:ext cx="6318252" cy="8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rtlCol="0" anchor="b" anchorCtr="0" compatLnSpc="1">
            <a:prstTxWarp prst="textNoShape">
              <a:avLst/>
            </a:prstTxWarp>
            <a:norm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marL="0" marR="0" lvl="0" indent="0" algn="l" defTabSz="1219170" rtl="0" eaLnBrk="1" fontAlgn="base" latinLnBrk="0" hangingPunct="1">
              <a:lnSpc>
                <a:spcPct val="90000"/>
              </a:lnSpc>
              <a:spcBef>
                <a:spcPct val="0"/>
              </a:spcBef>
              <a:spcAft>
                <a:spcPct val="0"/>
              </a:spcAft>
              <a:buClrTx/>
              <a:buSzTx/>
              <a:buFontTx/>
              <a:buNone/>
              <a:tabLst/>
              <a:defRPr/>
            </a:pPr>
            <a:r>
              <a:rPr kumimoji="0" lang="en-US" sz="5467" b="1" i="0" u="none" strike="noStrike" kern="1200" cap="none" spc="0" normalizeH="0" baseline="0" noProof="0" dirty="0">
                <a:ln>
                  <a:noFill/>
                </a:ln>
                <a:solidFill>
                  <a:srgbClr val="BEBEBE"/>
                </a:solidFill>
                <a:effectLst/>
                <a:uLnTx/>
                <a:uFillTx/>
                <a:latin typeface="Calibri Light"/>
                <a:ea typeface="+mj-ea"/>
                <a:cs typeface="+mj-cs"/>
              </a:rPr>
              <a:t>KARTING</a:t>
            </a:r>
          </a:p>
        </p:txBody>
      </p:sp>
      <p:sp>
        <p:nvSpPr>
          <p:cNvPr id="11" name="CasellaDiTesto 10">
            <a:extLst>
              <a:ext uri="{FF2B5EF4-FFF2-40B4-BE49-F238E27FC236}">
                <a16:creationId xmlns:a16="http://schemas.microsoft.com/office/drawing/2014/main" id="{C43F44B4-9C73-4746-B904-5BFC4B145264}"/>
              </a:ext>
            </a:extLst>
          </p:cNvPr>
          <p:cNvSpPr txBox="1"/>
          <p:nvPr/>
        </p:nvSpPr>
        <p:spPr>
          <a:xfrm>
            <a:off x="352617" y="4741521"/>
            <a:ext cx="5535232" cy="1938992"/>
          </a:xfrm>
          <a:prstGeom prst="rect">
            <a:avLst/>
          </a:prstGeom>
          <a:noFill/>
          <a:ln w="28575">
            <a:solidFill>
              <a:srgbClr val="002060"/>
            </a:solidFill>
          </a:ln>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lang="it-IT" sz="2400" dirty="0">
                <a:solidFill>
                  <a:srgbClr val="080808"/>
                </a:solidFill>
                <a:latin typeface="CIDFont+F4"/>
              </a:rPr>
              <a:t>Il karting è una specialità dello sport motoristico effettuata con piccoli veicoli a quattro ruote dal telaio in tubolare d'acciaio, privi di sospensioni e dotati di motore a combustione interna </a:t>
            </a:r>
          </a:p>
        </p:txBody>
      </p:sp>
      <p:pic>
        <p:nvPicPr>
          <p:cNvPr id="4" name="Immagine 3" descr="Immagine che contiene testo, strada, esterni, scena&#10;&#10;Descrizione generata automaticamente">
            <a:extLst>
              <a:ext uri="{FF2B5EF4-FFF2-40B4-BE49-F238E27FC236}">
                <a16:creationId xmlns:a16="http://schemas.microsoft.com/office/drawing/2014/main" id="{D1B6A725-EEDA-4A7B-8A2E-0B2E65A3C08D}"/>
              </a:ext>
            </a:extLst>
          </p:cNvPr>
          <p:cNvPicPr>
            <a:picLocks noChangeAspect="1"/>
          </p:cNvPicPr>
          <p:nvPr/>
        </p:nvPicPr>
        <p:blipFill rotWithShape="1">
          <a:blip r:embed="rId2">
            <a:extLst>
              <a:ext uri="{28A0092B-C50C-407E-A947-70E740481C1C}">
                <a14:useLocalDpi xmlns:a14="http://schemas.microsoft.com/office/drawing/2010/main" val="0"/>
              </a:ext>
            </a:extLst>
          </a:blip>
          <a:srcRect l="23201" t="15837" b="22119"/>
          <a:stretch/>
        </p:blipFill>
        <p:spPr>
          <a:xfrm>
            <a:off x="6096001" y="27356"/>
            <a:ext cx="6070946" cy="3269711"/>
          </a:xfrm>
          <a:prstGeom prst="rect">
            <a:avLst/>
          </a:prstGeom>
          <a:ln w="28575">
            <a:solidFill>
              <a:srgbClr val="0070C0"/>
            </a:solidFill>
          </a:ln>
        </p:spPr>
      </p:pic>
      <p:pic>
        <p:nvPicPr>
          <p:cNvPr id="6" name="Immagine 5" descr="Immagine che contiene testo, erba, cielo, esterni&#10;&#10;Descrizione generata automaticamente">
            <a:extLst>
              <a:ext uri="{FF2B5EF4-FFF2-40B4-BE49-F238E27FC236}">
                <a16:creationId xmlns:a16="http://schemas.microsoft.com/office/drawing/2014/main" id="{0B6963A6-A667-48A3-AD67-A54C5E858F2E}"/>
              </a:ext>
            </a:extLst>
          </p:cNvPr>
          <p:cNvPicPr>
            <a:picLocks noChangeAspect="1"/>
          </p:cNvPicPr>
          <p:nvPr/>
        </p:nvPicPr>
        <p:blipFill rotWithShape="1">
          <a:blip r:embed="rId3">
            <a:extLst>
              <a:ext uri="{28A0092B-C50C-407E-A947-70E740481C1C}">
                <a14:useLocalDpi xmlns:a14="http://schemas.microsoft.com/office/drawing/2010/main" val="0"/>
              </a:ext>
            </a:extLst>
          </a:blip>
          <a:srcRect t="5746" r="17918" b="29426"/>
          <a:stretch/>
        </p:blipFill>
        <p:spPr>
          <a:xfrm>
            <a:off x="352617" y="890450"/>
            <a:ext cx="6801968" cy="3581432"/>
          </a:xfrm>
          <a:prstGeom prst="rect">
            <a:avLst/>
          </a:prstGeom>
          <a:ln w="28575">
            <a:solidFill>
              <a:srgbClr val="0070C0"/>
            </a:solidFill>
          </a:ln>
        </p:spPr>
      </p:pic>
      <p:pic>
        <p:nvPicPr>
          <p:cNvPr id="8" name="Immagine 7" descr="Immagine che contiene erba, esterni, strada, albero&#10;&#10;Descrizione generata automaticamente">
            <a:extLst>
              <a:ext uri="{FF2B5EF4-FFF2-40B4-BE49-F238E27FC236}">
                <a16:creationId xmlns:a16="http://schemas.microsoft.com/office/drawing/2014/main" id="{63D69608-0C53-40D8-A881-A6F94E2C779E}"/>
              </a:ext>
            </a:extLst>
          </p:cNvPr>
          <p:cNvPicPr>
            <a:picLocks noChangeAspect="1"/>
          </p:cNvPicPr>
          <p:nvPr/>
        </p:nvPicPr>
        <p:blipFill rotWithShape="1">
          <a:blip r:embed="rId4">
            <a:extLst>
              <a:ext uri="{28A0092B-C50C-407E-A947-70E740481C1C}">
                <a14:useLocalDpi xmlns:a14="http://schemas.microsoft.com/office/drawing/2010/main" val="0"/>
              </a:ext>
            </a:extLst>
          </a:blip>
          <a:srcRect l="3615" r="16845" b="22529"/>
          <a:stretch/>
        </p:blipFill>
        <p:spPr>
          <a:xfrm>
            <a:off x="6070948" y="3297067"/>
            <a:ext cx="5437683" cy="3530826"/>
          </a:xfrm>
          <a:prstGeom prst="rect">
            <a:avLst/>
          </a:prstGeom>
          <a:ln w="28575">
            <a:solidFill>
              <a:srgbClr val="0070C0"/>
            </a:solidFill>
          </a:ln>
        </p:spPr>
      </p:pic>
    </p:spTree>
    <p:extLst>
      <p:ext uri="{BB962C8B-B14F-4D97-AF65-F5344CB8AC3E}">
        <p14:creationId xmlns:p14="http://schemas.microsoft.com/office/powerpoint/2010/main" val="144113780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4F7496C-F03C-4886-AF5A-9D7DD9334B6A}"/>
              </a:ext>
            </a:extLst>
          </p:cNvPr>
          <p:cNvSpPr>
            <a:spLocks noGrp="1"/>
          </p:cNvSpPr>
          <p:nvPr>
            <p:ph type="sldNum" sz="quarter" idx="10"/>
          </p:nvPr>
        </p:nvSpPr>
        <p:spPr/>
        <p:txBody>
          <a:bodyPr/>
          <a:lstStyle/>
          <a:p>
            <a:pPr>
              <a:defRPr/>
            </a:pPr>
            <a:fld id="{75310A78-90FF-8D4B-B625-876C3AF2FE8A}" type="slidenum">
              <a:rPr lang="fr-FR" smtClean="0"/>
              <a:pPr>
                <a:defRPr/>
              </a:pPr>
              <a:t>27</a:t>
            </a:fld>
            <a:endParaRPr lang="fr-FR" dirty="0"/>
          </a:p>
        </p:txBody>
      </p:sp>
      <p:sp>
        <p:nvSpPr>
          <p:cNvPr id="4" name="Titolo 1">
            <a:extLst>
              <a:ext uri="{FF2B5EF4-FFF2-40B4-BE49-F238E27FC236}">
                <a16:creationId xmlns:a16="http://schemas.microsoft.com/office/drawing/2014/main" id="{C468AC38-3BB1-4CDD-BE1A-68925B08A525}"/>
              </a:ext>
            </a:extLst>
          </p:cNvPr>
          <p:cNvSpPr txBox="1">
            <a:spLocks/>
          </p:cNvSpPr>
          <p:nvPr/>
        </p:nvSpPr>
        <p:spPr bwMode="auto">
          <a:xfrm>
            <a:off x="0" y="2753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PRE-GRIGLIA e INTERVENTI</a:t>
            </a:r>
          </a:p>
        </p:txBody>
      </p:sp>
      <p:sp>
        <p:nvSpPr>
          <p:cNvPr id="6" name="CasellaDiTesto 5">
            <a:extLst>
              <a:ext uri="{FF2B5EF4-FFF2-40B4-BE49-F238E27FC236}">
                <a16:creationId xmlns:a16="http://schemas.microsoft.com/office/drawing/2014/main" id="{429940F5-E385-4399-8A4F-581DEF51AB3D}"/>
              </a:ext>
            </a:extLst>
          </p:cNvPr>
          <p:cNvSpPr txBox="1"/>
          <p:nvPr/>
        </p:nvSpPr>
        <p:spPr>
          <a:xfrm>
            <a:off x="105428" y="718062"/>
            <a:ext cx="7009356" cy="1754326"/>
          </a:xfrm>
          <a:prstGeom prst="rect">
            <a:avLst/>
          </a:prstGeom>
          <a:noFill/>
        </p:spPr>
        <p:txBody>
          <a:bodyPr wrap="square">
            <a:spAutoFit/>
          </a:bodyPr>
          <a:lstStyle/>
          <a:p>
            <a:pPr algn="l"/>
            <a:r>
              <a:rPr lang="it-IT" sz="1800" b="0" i="0" u="none" strike="noStrike" baseline="0" dirty="0">
                <a:solidFill>
                  <a:schemeClr val="accent1"/>
                </a:solidFill>
                <a:latin typeface="Calibri" panose="020F0502020204030204" pitchFamily="34" charset="0"/>
                <a:cs typeface="Calibri" panose="020F0502020204030204" pitchFamily="34" charset="0"/>
              </a:rPr>
              <a:t>L'accesso alla "</a:t>
            </a:r>
            <a:r>
              <a:rPr lang="it-IT" sz="1800" b="0" i="0" u="none" strike="noStrike" baseline="0" dirty="0" err="1">
                <a:solidFill>
                  <a:schemeClr val="accent1"/>
                </a:solidFill>
                <a:latin typeface="Calibri" panose="020F0502020204030204" pitchFamily="34" charset="0"/>
                <a:cs typeface="Calibri" panose="020F0502020204030204" pitchFamily="34" charset="0"/>
              </a:rPr>
              <a:t>Pre</a:t>
            </a:r>
            <a:r>
              <a:rPr lang="it-IT" sz="1800" b="0" i="0" u="none" strike="noStrike" baseline="0" dirty="0">
                <a:solidFill>
                  <a:schemeClr val="accent1"/>
                </a:solidFill>
                <a:latin typeface="Calibri" panose="020F0502020204030204" pitchFamily="34" charset="0"/>
                <a:cs typeface="Calibri" panose="020F0502020204030204" pitchFamily="34" charset="0"/>
              </a:rPr>
              <a:t>-Griglia" terminerà cinque minuti prima dell'orario in programma per la partenza della gara.</a:t>
            </a:r>
          </a:p>
          <a:p>
            <a:pPr algn="l"/>
            <a:r>
              <a:rPr lang="it-IT" sz="1800" b="0" i="0" u="none" strike="noStrike" baseline="0" dirty="0">
                <a:solidFill>
                  <a:schemeClr val="accent1"/>
                </a:solidFill>
                <a:latin typeface="Calibri" panose="020F0502020204030204" pitchFamily="34" charset="0"/>
                <a:cs typeface="Calibri" panose="020F0502020204030204" pitchFamily="34" charset="0"/>
              </a:rPr>
              <a:t>Qualsiasi kart che non abbia preso posizione sulla "</a:t>
            </a:r>
            <a:r>
              <a:rPr lang="it-IT" sz="1800" b="0" i="0" u="none" strike="noStrike" baseline="0" dirty="0" err="1">
                <a:solidFill>
                  <a:schemeClr val="accent1"/>
                </a:solidFill>
                <a:latin typeface="Calibri" panose="020F0502020204030204" pitchFamily="34" charset="0"/>
                <a:cs typeface="Calibri" panose="020F0502020204030204" pitchFamily="34" charset="0"/>
              </a:rPr>
              <a:t>Pre</a:t>
            </a:r>
            <a:r>
              <a:rPr lang="it-IT" sz="1800" b="0" i="0" u="none" strike="noStrike" baseline="0" dirty="0">
                <a:solidFill>
                  <a:schemeClr val="accent1"/>
                </a:solidFill>
                <a:latin typeface="Calibri" panose="020F0502020204030204" pitchFamily="34" charset="0"/>
                <a:cs typeface="Calibri" panose="020F0502020204030204" pitchFamily="34" charset="0"/>
              </a:rPr>
              <a:t>-Griglia" non potrà più farlo, tranne su autorizzazione da parte del Collegio dei Commissari Sportivi. </a:t>
            </a:r>
          </a:p>
          <a:p>
            <a:pPr algn="l"/>
            <a:r>
              <a:rPr lang="it-IT" dirty="0">
                <a:solidFill>
                  <a:schemeClr val="accent1"/>
                </a:solidFill>
                <a:latin typeface="Calibri" panose="020F0502020204030204" pitchFamily="34" charset="0"/>
                <a:cs typeface="Calibri" panose="020F0502020204030204" pitchFamily="34" charset="0"/>
              </a:rPr>
              <a:t>E' vietato effettuare lavori e/o adeguamenti sul kart in "</a:t>
            </a:r>
            <a:r>
              <a:rPr lang="it-IT" dirty="0" err="1">
                <a:solidFill>
                  <a:schemeClr val="accent1"/>
                </a:solidFill>
                <a:latin typeface="Calibri" panose="020F0502020204030204" pitchFamily="34" charset="0"/>
                <a:cs typeface="Calibri" panose="020F0502020204030204" pitchFamily="34" charset="0"/>
              </a:rPr>
              <a:t>Pre</a:t>
            </a:r>
            <a:r>
              <a:rPr lang="it-IT" dirty="0">
                <a:solidFill>
                  <a:schemeClr val="accent1"/>
                </a:solidFill>
                <a:latin typeface="Calibri" panose="020F0502020204030204" pitchFamily="34" charset="0"/>
                <a:cs typeface="Calibri" panose="020F0502020204030204" pitchFamily="34" charset="0"/>
              </a:rPr>
              <a:t>-Griglia".</a:t>
            </a:r>
          </a:p>
        </p:txBody>
      </p:sp>
      <p:pic>
        <p:nvPicPr>
          <p:cNvPr id="8" name="Immagine 7" descr="Immagine che contiene persona, asse&#10;&#10;Descrizione generata automaticamente">
            <a:extLst>
              <a:ext uri="{FF2B5EF4-FFF2-40B4-BE49-F238E27FC236}">
                <a16:creationId xmlns:a16="http://schemas.microsoft.com/office/drawing/2014/main" id="{00434536-FE46-431F-9EFC-EC7DBF60DC06}"/>
              </a:ext>
            </a:extLst>
          </p:cNvPr>
          <p:cNvPicPr>
            <a:picLocks noChangeAspect="1"/>
          </p:cNvPicPr>
          <p:nvPr/>
        </p:nvPicPr>
        <p:blipFill rotWithShape="1">
          <a:blip r:embed="rId2">
            <a:extLst>
              <a:ext uri="{28A0092B-C50C-407E-A947-70E740481C1C}">
                <a14:useLocalDpi xmlns:a14="http://schemas.microsoft.com/office/drawing/2010/main" val="0"/>
              </a:ext>
            </a:extLst>
          </a:blip>
          <a:srcRect l="20260" t="33411" r="6123" b="16728"/>
          <a:stretch/>
        </p:blipFill>
        <p:spPr>
          <a:xfrm>
            <a:off x="7220607" y="569593"/>
            <a:ext cx="4670024" cy="2108698"/>
          </a:xfrm>
          <a:prstGeom prst="rect">
            <a:avLst/>
          </a:prstGeom>
          <a:ln w="28575">
            <a:solidFill>
              <a:srgbClr val="0070C0"/>
            </a:solidFill>
          </a:ln>
        </p:spPr>
      </p:pic>
      <p:sp>
        <p:nvSpPr>
          <p:cNvPr id="10" name="CasellaDiTesto 9">
            <a:extLst>
              <a:ext uri="{FF2B5EF4-FFF2-40B4-BE49-F238E27FC236}">
                <a16:creationId xmlns:a16="http://schemas.microsoft.com/office/drawing/2014/main" id="{63FEDF79-39F1-44D2-AAEB-51F5B881FFE0}"/>
              </a:ext>
            </a:extLst>
          </p:cNvPr>
          <p:cNvSpPr txBox="1"/>
          <p:nvPr/>
        </p:nvSpPr>
        <p:spPr>
          <a:xfrm>
            <a:off x="105428" y="2690817"/>
            <a:ext cx="11953878" cy="923330"/>
          </a:xfrm>
          <a:prstGeom prst="rect">
            <a:avLst/>
          </a:prstGeom>
          <a:noFill/>
        </p:spPr>
        <p:txBody>
          <a:bodyPr wrap="square">
            <a:spAutoFit/>
          </a:bodyPr>
          <a:lstStyle>
            <a:defPPr>
              <a:defRPr lang="it-IT"/>
            </a:defPPr>
            <a:lvl1pPr>
              <a:defRPr b="0" i="0" u="none" strike="noStrike" baseline="0">
                <a:solidFill>
                  <a:schemeClr val="accent1"/>
                </a:solidFill>
                <a:latin typeface="Calibri" panose="020F0502020204030204" pitchFamily="34" charset="0"/>
                <a:cs typeface="Calibri" panose="020F0502020204030204" pitchFamily="34" charset="0"/>
              </a:defRPr>
            </a:lvl1pPr>
          </a:lstStyle>
          <a:p>
            <a:r>
              <a:rPr lang="it-IT" dirty="0"/>
              <a:t>La spinta per rimettere in moto il Kart fermatosi nel corso di una gara può essere autorizzata soltanto per i conduttori delle classi 60 Mini e Entry Level. In questo caso deve essere effettuata soltanto per mezzo di persone espressamente designate dall’Organizzatore (commissari di percorso) e non aventi alcun rapporto con i concorrenti ed i conduttori iscritti.</a:t>
            </a:r>
          </a:p>
        </p:txBody>
      </p:sp>
      <p:pic>
        <p:nvPicPr>
          <p:cNvPr id="12" name="Immagine 11" descr="Immagine che contiene esterni, erba, strada, persona&#10;&#10;Descrizione generata automaticamente">
            <a:extLst>
              <a:ext uri="{FF2B5EF4-FFF2-40B4-BE49-F238E27FC236}">
                <a16:creationId xmlns:a16="http://schemas.microsoft.com/office/drawing/2014/main" id="{FDCB1123-B4B2-4CFB-A4C8-D037621E2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818" y="3657161"/>
            <a:ext cx="4334204" cy="2889469"/>
          </a:xfrm>
          <a:prstGeom prst="rect">
            <a:avLst/>
          </a:prstGeom>
          <a:ln w="28575">
            <a:solidFill>
              <a:srgbClr val="0070C0"/>
            </a:solidFill>
          </a:ln>
        </p:spPr>
      </p:pic>
      <p:pic>
        <p:nvPicPr>
          <p:cNvPr id="14" name="Immagine 13" descr="Immagine che contiene cielo, esterni, strada, trasporto&#10;&#10;Descrizione generata automaticamente">
            <a:extLst>
              <a:ext uri="{FF2B5EF4-FFF2-40B4-BE49-F238E27FC236}">
                <a16:creationId xmlns:a16="http://schemas.microsoft.com/office/drawing/2014/main" id="{7D65DA50-0BFE-47A0-9AA0-A5ECE302D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023" y="3657162"/>
            <a:ext cx="4334203" cy="2889469"/>
          </a:xfrm>
          <a:prstGeom prst="rect">
            <a:avLst/>
          </a:prstGeom>
          <a:ln w="28575">
            <a:solidFill>
              <a:srgbClr val="0070C0"/>
            </a:solidFill>
          </a:ln>
        </p:spPr>
      </p:pic>
    </p:spTree>
    <p:extLst>
      <p:ext uri="{BB962C8B-B14F-4D97-AF65-F5344CB8AC3E}">
        <p14:creationId xmlns:p14="http://schemas.microsoft.com/office/powerpoint/2010/main" val="4181586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4F7496C-F03C-4886-AF5A-9D7DD9334B6A}"/>
              </a:ext>
            </a:extLst>
          </p:cNvPr>
          <p:cNvSpPr>
            <a:spLocks noGrp="1"/>
          </p:cNvSpPr>
          <p:nvPr>
            <p:ph type="sldNum" sz="quarter" idx="10"/>
          </p:nvPr>
        </p:nvSpPr>
        <p:spPr/>
        <p:txBody>
          <a:bodyPr/>
          <a:lstStyle/>
          <a:p>
            <a:pPr>
              <a:defRPr/>
            </a:pPr>
            <a:fld id="{75310A78-90FF-8D4B-B625-876C3AF2FE8A}" type="slidenum">
              <a:rPr lang="fr-FR" smtClean="0"/>
              <a:pPr>
                <a:defRPr/>
              </a:pPr>
              <a:t>28</a:t>
            </a:fld>
            <a:endParaRPr lang="fr-FR" dirty="0"/>
          </a:p>
        </p:txBody>
      </p:sp>
      <p:sp>
        <p:nvSpPr>
          <p:cNvPr id="4" name="Titolo 1">
            <a:extLst>
              <a:ext uri="{FF2B5EF4-FFF2-40B4-BE49-F238E27FC236}">
                <a16:creationId xmlns:a16="http://schemas.microsoft.com/office/drawing/2014/main" id="{C468AC38-3BB1-4CDD-BE1A-68925B08A525}"/>
              </a:ext>
            </a:extLst>
          </p:cNvPr>
          <p:cNvSpPr txBox="1">
            <a:spLocks/>
          </p:cNvSpPr>
          <p:nvPr/>
        </p:nvSpPr>
        <p:spPr bwMode="auto">
          <a:xfrm>
            <a:off x="0" y="2753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PROCEDURA SLOW - Neutralizzazione di una Gara</a:t>
            </a:r>
          </a:p>
        </p:txBody>
      </p:sp>
      <p:sp>
        <p:nvSpPr>
          <p:cNvPr id="6" name="CasellaDiTesto 5">
            <a:extLst>
              <a:ext uri="{FF2B5EF4-FFF2-40B4-BE49-F238E27FC236}">
                <a16:creationId xmlns:a16="http://schemas.microsoft.com/office/drawing/2014/main" id="{429940F5-E385-4399-8A4F-581DEF51AB3D}"/>
              </a:ext>
            </a:extLst>
          </p:cNvPr>
          <p:cNvSpPr txBox="1"/>
          <p:nvPr/>
        </p:nvSpPr>
        <p:spPr>
          <a:xfrm>
            <a:off x="105428" y="506750"/>
            <a:ext cx="7042222" cy="3139321"/>
          </a:xfrm>
          <a:prstGeom prst="rect">
            <a:avLst/>
          </a:prstGeom>
          <a:noFill/>
        </p:spPr>
        <p:txBody>
          <a:bodyPr wrap="square">
            <a:spAutoFit/>
          </a:bodyPr>
          <a:lstStyle/>
          <a:p>
            <a:pPr algn="l"/>
            <a:r>
              <a:rPr lang="it-IT" sz="1800" b="0" i="0" u="none" strike="noStrike" baseline="0" dirty="0">
                <a:solidFill>
                  <a:schemeClr val="accent1"/>
                </a:solidFill>
                <a:latin typeface="Calibri" panose="020F0502020204030204" pitchFamily="34" charset="0"/>
                <a:cs typeface="Calibri" panose="020F0502020204030204" pitchFamily="34" charset="0"/>
              </a:rPr>
              <a:t>Il Direttore di Corsa o il Direttore di Prova può decidere di neutralizzare una Manche di Qualificazione o una Gara. Questa procedura è usata solo se la Pista è ostruita o se i Piloti o gli Ufficiali sono in pericolo fisico immediato, ma le circostanze non sono sufficienti per giustificare lo stop della Manche di Qualificazione o della Gara.</a:t>
            </a:r>
          </a:p>
          <a:p>
            <a:pPr algn="l"/>
            <a:endParaRPr lang="it-IT" sz="1800" b="0" i="0" u="none" strike="noStrike" baseline="0" dirty="0">
              <a:solidFill>
                <a:schemeClr val="accent1"/>
              </a:solidFill>
              <a:latin typeface="Calibri" panose="020F0502020204030204" pitchFamily="34" charset="0"/>
              <a:cs typeface="Calibri" panose="020F0502020204030204" pitchFamily="34" charset="0"/>
            </a:endParaRPr>
          </a:p>
          <a:p>
            <a:pPr algn="l"/>
            <a:r>
              <a:rPr lang="it-IT" dirty="0">
                <a:solidFill>
                  <a:schemeClr val="accent1"/>
                </a:solidFill>
                <a:latin typeface="Calibri" panose="020F0502020204030204" pitchFamily="34" charset="0"/>
                <a:cs typeface="Calibri" panose="020F0502020204030204" pitchFamily="34" charset="0"/>
              </a:rPr>
              <a:t>Quando viene dato l'ordine di neutralizzare la Manche di Qualificazione o la Gara tutti i posti di osservazione mostrano bandiere gialle in movimento e un pannello “SLOW” (pannello giallo con la parola “SLOW” scritta in nero) che saranno mantenute finché la neutralizzazione è terminata.</a:t>
            </a:r>
          </a:p>
        </p:txBody>
      </p:sp>
      <p:pic>
        <p:nvPicPr>
          <p:cNvPr id="5" name="Immagine 4" descr="Immagine che contiene testo, albero, esterni, strada&#10;&#10;Descrizione generata automaticamente">
            <a:extLst>
              <a:ext uri="{FF2B5EF4-FFF2-40B4-BE49-F238E27FC236}">
                <a16:creationId xmlns:a16="http://schemas.microsoft.com/office/drawing/2014/main" id="{6D36B160-41BA-4973-90D8-80E5155306A9}"/>
              </a:ext>
            </a:extLst>
          </p:cNvPr>
          <p:cNvPicPr>
            <a:picLocks noChangeAspect="1"/>
          </p:cNvPicPr>
          <p:nvPr/>
        </p:nvPicPr>
        <p:blipFill rotWithShape="1">
          <a:blip r:embed="rId2">
            <a:extLst>
              <a:ext uri="{28A0092B-C50C-407E-A947-70E740481C1C}">
                <a14:useLocalDpi xmlns:a14="http://schemas.microsoft.com/office/drawing/2010/main" val="0"/>
              </a:ext>
            </a:extLst>
          </a:blip>
          <a:srcRect t="14045"/>
          <a:stretch/>
        </p:blipFill>
        <p:spPr>
          <a:xfrm>
            <a:off x="193110" y="3644644"/>
            <a:ext cx="5143499" cy="2947395"/>
          </a:xfrm>
          <a:prstGeom prst="rect">
            <a:avLst/>
          </a:prstGeom>
          <a:ln w="28575">
            <a:solidFill>
              <a:srgbClr val="0070C0"/>
            </a:solidFill>
          </a:ln>
        </p:spPr>
      </p:pic>
      <p:pic>
        <p:nvPicPr>
          <p:cNvPr id="9" name="Immagine 8" descr="Immagine che contiene strada, esterni, persona, sport&#10;&#10;Descrizione generata automaticamente">
            <a:extLst>
              <a:ext uri="{FF2B5EF4-FFF2-40B4-BE49-F238E27FC236}">
                <a16:creationId xmlns:a16="http://schemas.microsoft.com/office/drawing/2014/main" id="{9B16E658-E8B7-4132-918B-7165FB1B5A94}"/>
              </a:ext>
            </a:extLst>
          </p:cNvPr>
          <p:cNvPicPr>
            <a:picLocks noChangeAspect="1"/>
          </p:cNvPicPr>
          <p:nvPr/>
        </p:nvPicPr>
        <p:blipFill rotWithShape="1">
          <a:blip r:embed="rId3">
            <a:extLst>
              <a:ext uri="{28A0092B-C50C-407E-A947-70E740481C1C}">
                <a14:useLocalDpi xmlns:a14="http://schemas.microsoft.com/office/drawing/2010/main" val="0"/>
              </a:ext>
            </a:extLst>
          </a:blip>
          <a:srcRect l="20591" t="7667" r="3894" b="12623"/>
          <a:stretch/>
        </p:blipFill>
        <p:spPr>
          <a:xfrm>
            <a:off x="7253078" y="597969"/>
            <a:ext cx="4833494" cy="3401370"/>
          </a:xfrm>
          <a:prstGeom prst="rect">
            <a:avLst/>
          </a:prstGeom>
          <a:ln w="28575">
            <a:solidFill>
              <a:srgbClr val="0070C0"/>
            </a:solidFill>
          </a:ln>
        </p:spPr>
      </p:pic>
      <p:sp>
        <p:nvSpPr>
          <p:cNvPr id="15" name="CasellaDiTesto 14">
            <a:extLst>
              <a:ext uri="{FF2B5EF4-FFF2-40B4-BE49-F238E27FC236}">
                <a16:creationId xmlns:a16="http://schemas.microsoft.com/office/drawing/2014/main" id="{EC3A80BE-7292-4FF4-A198-D9C26DFBBA53}"/>
              </a:ext>
            </a:extLst>
          </p:cNvPr>
          <p:cNvSpPr txBox="1"/>
          <p:nvPr/>
        </p:nvSpPr>
        <p:spPr>
          <a:xfrm>
            <a:off x="5449343" y="4231269"/>
            <a:ext cx="6662281" cy="1754326"/>
          </a:xfrm>
          <a:prstGeom prst="rect">
            <a:avLst/>
          </a:prstGeom>
          <a:noFill/>
        </p:spPr>
        <p:txBody>
          <a:bodyPr wrap="square">
            <a:spAutoFit/>
          </a:bodyPr>
          <a:lstStyle/>
          <a:p>
            <a:pPr algn="l"/>
            <a:r>
              <a:rPr lang="it-IT" dirty="0">
                <a:solidFill>
                  <a:schemeClr val="accent1"/>
                </a:solidFill>
                <a:latin typeface="Calibri" panose="020F0502020204030204" pitchFamily="34" charset="0"/>
                <a:cs typeface="Calibri" panose="020F0502020204030204" pitchFamily="34" charset="0"/>
              </a:rPr>
              <a:t>Quando il Direttore di Prova o il Direttore di Gara decide di terminare la neutralizzazione, espone la bandiera verde sulla linea di traguardo; questo è il segnale per i Piloti che la Gara riprenderà quando la Linea sarà attraversata. Nell'ultimo giro di neutralizzazione, i pannelli “SLOW” vengono mantenuti e le bandiere gialle vengono mostrate immobili.</a:t>
            </a:r>
          </a:p>
        </p:txBody>
      </p:sp>
    </p:spTree>
    <p:extLst>
      <p:ext uri="{BB962C8B-B14F-4D97-AF65-F5344CB8AC3E}">
        <p14:creationId xmlns:p14="http://schemas.microsoft.com/office/powerpoint/2010/main" val="3985109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a:ln>
                <a:noFill/>
              </a:ln>
              <a:solidFill>
                <a:srgbClr val="BEBEB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75310A78-90FF-8D4B-B625-876C3AF2FE8A}" type="slidenum">
              <a:rPr kumimoji="0" lang="en-US" sz="1600" b="0" i="0" u="none" strike="noStrike" kern="1200" cap="none" spc="0" normalizeH="0" baseline="0" noProof="0">
                <a:ln>
                  <a:noFill/>
                </a:ln>
                <a:solidFill>
                  <a:srgbClr val="002C5F">
                    <a:alpha val="80000"/>
                  </a:srgbClr>
                </a:solidFill>
                <a:effectLst/>
                <a:uLnTx/>
                <a:uFillTx/>
                <a:latin typeface="Calibri"/>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29</a:t>
            </a:fld>
            <a:endParaRPr kumimoji="0" lang="en-US" sz="1600" b="0" i="0" u="none" strike="noStrike" kern="1200" cap="none" spc="0" normalizeH="0" baseline="0" noProof="0">
              <a:ln>
                <a:noFill/>
              </a:ln>
              <a:solidFill>
                <a:srgbClr val="002C5F">
                  <a:alpha val="80000"/>
                </a:srgbClr>
              </a:solidFill>
              <a:effectLst/>
              <a:uLnTx/>
              <a:uFillTx/>
              <a:latin typeface="Calibri"/>
              <a:ea typeface="+mn-ea"/>
              <a:cs typeface="+mn-cs"/>
            </a:endParaRPr>
          </a:p>
        </p:txBody>
      </p:sp>
      <p:sp>
        <p:nvSpPr>
          <p:cNvPr id="16" name="Titolo 1">
            <a:extLst>
              <a:ext uri="{FF2B5EF4-FFF2-40B4-BE49-F238E27FC236}">
                <a16:creationId xmlns:a16="http://schemas.microsoft.com/office/drawing/2014/main" id="{3ECF5B20-F637-43A2-AE98-642B6C5D6954}"/>
              </a:ext>
            </a:extLst>
          </p:cNvPr>
          <p:cNvSpPr txBox="1">
            <a:spLocks/>
          </p:cNvSpPr>
          <p:nvPr/>
        </p:nvSpPr>
        <p:spPr bwMode="auto">
          <a:xfrm>
            <a:off x="1618262" y="-43757"/>
            <a:ext cx="6318252" cy="8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rtlCol="0" anchor="b" anchorCtr="0" compatLnSpc="1">
            <a:prstTxWarp prst="textNoShape">
              <a:avLst/>
            </a:prstTxWarp>
            <a:norm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marL="0" marR="0" lvl="0" indent="0" algn="l" defTabSz="1219170" rtl="0" eaLnBrk="1" fontAlgn="base" latinLnBrk="0" hangingPunct="1">
              <a:lnSpc>
                <a:spcPct val="90000"/>
              </a:lnSpc>
              <a:spcBef>
                <a:spcPct val="0"/>
              </a:spcBef>
              <a:spcAft>
                <a:spcPct val="0"/>
              </a:spcAft>
              <a:buClrTx/>
              <a:buSzTx/>
              <a:buFontTx/>
              <a:buNone/>
              <a:tabLst/>
              <a:defRPr/>
            </a:pPr>
            <a:r>
              <a:rPr kumimoji="0" lang="en-US" sz="5467" b="1" i="0" u="none" strike="noStrike" kern="1200" cap="none" spc="0" normalizeH="0" baseline="0" noProof="0" dirty="0">
                <a:ln>
                  <a:noFill/>
                </a:ln>
                <a:solidFill>
                  <a:srgbClr val="BEBEBE"/>
                </a:solidFill>
                <a:effectLst/>
                <a:uLnTx/>
                <a:uFillTx/>
                <a:latin typeface="Calibri Light"/>
                <a:ea typeface="+mj-ea"/>
                <a:cs typeface="+mj-cs"/>
              </a:rPr>
              <a:t>RALLY</a:t>
            </a:r>
          </a:p>
        </p:txBody>
      </p:sp>
      <p:sp>
        <p:nvSpPr>
          <p:cNvPr id="11" name="CasellaDiTesto 10">
            <a:extLst>
              <a:ext uri="{FF2B5EF4-FFF2-40B4-BE49-F238E27FC236}">
                <a16:creationId xmlns:a16="http://schemas.microsoft.com/office/drawing/2014/main" id="{C43F44B4-9C73-4746-B904-5BFC4B145264}"/>
              </a:ext>
            </a:extLst>
          </p:cNvPr>
          <p:cNvSpPr txBox="1"/>
          <p:nvPr/>
        </p:nvSpPr>
        <p:spPr>
          <a:xfrm>
            <a:off x="483371" y="3823276"/>
            <a:ext cx="4641940" cy="2965555"/>
          </a:xfrm>
          <a:prstGeom prst="rect">
            <a:avLst/>
          </a:prstGeom>
          <a:noFill/>
          <a:ln w="28575">
            <a:solidFill>
              <a:srgbClr val="002060"/>
            </a:solidFill>
          </a:ln>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867" b="0" i="0" u="none" strike="noStrike" kern="1200" cap="none" spc="0" normalizeH="0" baseline="0" noProof="0" dirty="0">
                <a:ln>
                  <a:noFill/>
                </a:ln>
                <a:solidFill>
                  <a:srgbClr val="080808"/>
                </a:solidFill>
                <a:effectLst/>
                <a:uLnTx/>
                <a:uFillTx/>
                <a:latin typeface="CIDFont+F4"/>
                <a:ea typeface="+mn-ea"/>
                <a:cs typeface="+mn-cs"/>
              </a:rPr>
              <a:t>I Rallies sono manifestazioni di regolarità che si svolgono lungo percorsi suddivisi in </a:t>
            </a:r>
            <a:r>
              <a:rPr kumimoji="0" lang="it-IT" sz="1867" b="1" i="0" u="none" strike="noStrike" kern="1200" cap="none" spc="0" normalizeH="0" baseline="0" noProof="0" dirty="0">
                <a:ln>
                  <a:noFill/>
                </a:ln>
                <a:solidFill>
                  <a:srgbClr val="080808"/>
                </a:solidFill>
                <a:effectLst/>
                <a:uLnTx/>
                <a:uFillTx/>
                <a:latin typeface="CIDFont+F4"/>
                <a:ea typeface="+mn-ea"/>
                <a:cs typeface="+mn-cs"/>
              </a:rPr>
              <a:t>settori </a:t>
            </a:r>
            <a:r>
              <a:rPr kumimoji="0" lang="it-IT" sz="1867" b="0" i="0" u="none" strike="noStrike" kern="1200" cap="none" spc="0" normalizeH="0" baseline="0" noProof="0" dirty="0">
                <a:ln>
                  <a:noFill/>
                </a:ln>
                <a:solidFill>
                  <a:srgbClr val="080808"/>
                </a:solidFill>
                <a:effectLst/>
                <a:uLnTx/>
                <a:uFillTx/>
                <a:latin typeface="CIDFont+F4"/>
                <a:ea typeface="+mn-ea"/>
                <a:cs typeface="+mn-cs"/>
              </a:rPr>
              <a:t>in ciascuno dei quali sono compresi, di norma, tratti di regolarità aperti alla circolazione stradale dove è obbligatorio il rispetto delle norme del Codice della Strada, e tratti a velocità libera chiusi alla circolazione stradale (</a:t>
            </a:r>
            <a:r>
              <a:rPr kumimoji="0" lang="it-IT" sz="1867" b="1" i="0" u="none" strike="noStrike" kern="1200" cap="none" spc="0" normalizeH="0" baseline="0" noProof="0" dirty="0">
                <a:ln>
                  <a:noFill/>
                </a:ln>
                <a:solidFill>
                  <a:srgbClr val="080808"/>
                </a:solidFill>
                <a:effectLst/>
                <a:uLnTx/>
                <a:uFillTx/>
                <a:latin typeface="CIDFont+F4"/>
                <a:ea typeface="+mn-ea"/>
                <a:cs typeface="+mn-cs"/>
              </a:rPr>
              <a:t>Prove Speciali</a:t>
            </a:r>
            <a:r>
              <a:rPr kumimoji="0" lang="it-IT" sz="1867" b="0" i="0" u="none" strike="noStrike" kern="1200" cap="none" spc="0" normalizeH="0" baseline="0" noProof="0" dirty="0">
                <a:ln>
                  <a:noFill/>
                </a:ln>
                <a:solidFill>
                  <a:srgbClr val="080808"/>
                </a:solidFill>
                <a:effectLst/>
                <a:uLnTx/>
                <a:uFillTx/>
                <a:latin typeface="CIDFont+F4"/>
                <a:ea typeface="+mn-ea"/>
                <a:cs typeface="+mn-cs"/>
              </a:rPr>
              <a:t>). Il percorso che non è impegnato dalle prove speciali è denominato “</a:t>
            </a:r>
            <a:r>
              <a:rPr kumimoji="0" lang="it-IT" sz="1867" b="1" i="0" u="none" strike="noStrike" kern="1200" cap="none" spc="0" normalizeH="0" baseline="0" noProof="0" dirty="0">
                <a:ln>
                  <a:noFill/>
                </a:ln>
                <a:solidFill>
                  <a:srgbClr val="080808"/>
                </a:solidFill>
                <a:effectLst/>
                <a:uLnTx/>
                <a:uFillTx/>
                <a:latin typeface="CIDFont+F4"/>
                <a:ea typeface="+mn-ea"/>
                <a:cs typeface="+mn-cs"/>
              </a:rPr>
              <a:t>percorso di trasferimento</a:t>
            </a:r>
            <a:r>
              <a:rPr kumimoji="0" lang="it-IT" sz="1867" b="0" i="0" u="none" strike="noStrike" kern="1200" cap="none" spc="0" normalizeH="0" baseline="0" noProof="0" dirty="0">
                <a:ln>
                  <a:noFill/>
                </a:ln>
                <a:solidFill>
                  <a:srgbClr val="080808"/>
                </a:solidFill>
                <a:effectLst/>
                <a:uLnTx/>
                <a:uFillTx/>
                <a:latin typeface="CIDFont+F4"/>
                <a:ea typeface="+mn-ea"/>
                <a:cs typeface="+mn-cs"/>
              </a:rPr>
              <a:t>”</a:t>
            </a:r>
          </a:p>
        </p:txBody>
      </p:sp>
      <p:pic>
        <p:nvPicPr>
          <p:cNvPr id="15" name="Immagine 14">
            <a:extLst>
              <a:ext uri="{FF2B5EF4-FFF2-40B4-BE49-F238E27FC236}">
                <a16:creationId xmlns:a16="http://schemas.microsoft.com/office/drawing/2014/main" id="{C32C8C62-5D03-4703-B5D0-F1747BB1C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091" y="61368"/>
            <a:ext cx="5831278" cy="3644549"/>
          </a:xfrm>
          <a:prstGeom prst="rect">
            <a:avLst/>
          </a:prstGeom>
          <a:ln w="28575">
            <a:solidFill>
              <a:srgbClr val="0070C0"/>
            </a:solidFill>
          </a:ln>
        </p:spPr>
      </p:pic>
      <p:pic>
        <p:nvPicPr>
          <p:cNvPr id="18" name="Immagine 17">
            <a:extLst>
              <a:ext uri="{FF2B5EF4-FFF2-40B4-BE49-F238E27FC236}">
                <a16:creationId xmlns:a16="http://schemas.microsoft.com/office/drawing/2014/main" id="{F0F261D1-A233-4717-9216-31F5A4AC8555}"/>
              </a:ext>
            </a:extLst>
          </p:cNvPr>
          <p:cNvPicPr>
            <a:picLocks noChangeAspect="1"/>
          </p:cNvPicPr>
          <p:nvPr/>
        </p:nvPicPr>
        <p:blipFill>
          <a:blip r:embed="rId3"/>
          <a:stretch>
            <a:fillRect/>
          </a:stretch>
        </p:blipFill>
        <p:spPr>
          <a:xfrm>
            <a:off x="1947095" y="859084"/>
            <a:ext cx="4341230" cy="2891327"/>
          </a:xfrm>
          <a:prstGeom prst="rect">
            <a:avLst/>
          </a:prstGeom>
          <a:ln w="28575">
            <a:solidFill>
              <a:srgbClr val="0070C0"/>
            </a:solidFill>
          </a:ln>
        </p:spPr>
      </p:pic>
      <p:pic>
        <p:nvPicPr>
          <p:cNvPr id="20" name="Immagine 19" descr="Immagine che contiene persona, esterni, cavalcando, gommone&#10;&#10;Descrizione generata automaticamente">
            <a:extLst>
              <a:ext uri="{FF2B5EF4-FFF2-40B4-BE49-F238E27FC236}">
                <a16:creationId xmlns:a16="http://schemas.microsoft.com/office/drawing/2014/main" id="{6922B4F8-DFD0-498D-915E-1AD96FCC1554}"/>
              </a:ext>
            </a:extLst>
          </p:cNvPr>
          <p:cNvPicPr>
            <a:picLocks noChangeAspect="1"/>
          </p:cNvPicPr>
          <p:nvPr/>
        </p:nvPicPr>
        <p:blipFill rotWithShape="1">
          <a:blip r:embed="rId4">
            <a:extLst>
              <a:ext uri="{28A0092B-C50C-407E-A947-70E740481C1C}">
                <a14:useLocalDpi xmlns:a14="http://schemas.microsoft.com/office/drawing/2010/main" val="0"/>
              </a:ext>
            </a:extLst>
          </a:blip>
          <a:srcRect t="5446" b="10839"/>
          <a:stretch/>
        </p:blipFill>
        <p:spPr>
          <a:xfrm>
            <a:off x="5539478" y="3600099"/>
            <a:ext cx="5814321" cy="3249999"/>
          </a:xfrm>
          <a:prstGeom prst="rect">
            <a:avLst/>
          </a:prstGeom>
          <a:ln w="28575">
            <a:solidFill>
              <a:srgbClr val="0070C0"/>
            </a:solidFill>
          </a:ln>
        </p:spPr>
      </p:pic>
    </p:spTree>
    <p:extLst>
      <p:ext uri="{BB962C8B-B14F-4D97-AF65-F5344CB8AC3E}">
        <p14:creationId xmlns:p14="http://schemas.microsoft.com/office/powerpoint/2010/main" val="397179950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B143CBA4-154A-4F85-B4FA-C35A42CE36B3}"/>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5" imgW="421" imgH="423" progId="TCLayout.ActiveDocument.1">
                  <p:embed/>
                </p:oleObj>
              </mc:Choice>
              <mc:Fallback>
                <p:oleObj name="Diapositiva think-cell" r:id="rId5" imgW="421" imgH="423" progId="TCLayout.ActiveDocument.1">
                  <p:embed/>
                  <p:pic>
                    <p:nvPicPr>
                      <p:cNvPr id="2" name="Oggetto 1" hidden="1">
                        <a:extLst>
                          <a:ext uri="{FF2B5EF4-FFF2-40B4-BE49-F238E27FC236}">
                            <a16:creationId xmlns:a16="http://schemas.microsoft.com/office/drawing/2014/main" id="{B143CBA4-154A-4F85-B4FA-C35A42CE36B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7" name="Rettangolo 6" hidden="1">
            <a:extLst>
              <a:ext uri="{FF2B5EF4-FFF2-40B4-BE49-F238E27FC236}">
                <a16:creationId xmlns:a16="http://schemas.microsoft.com/office/drawing/2014/main" id="{20EC8C81-1B7E-40EF-B0BD-8BCB1767C484}"/>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eaLnBrk="0" fontAlgn="base" hangingPunct="0">
              <a:spcBef>
                <a:spcPct val="0"/>
              </a:spcBef>
              <a:spcAft>
                <a:spcPct val="0"/>
              </a:spcAft>
              <a:defRPr/>
            </a:pPr>
            <a:endParaRPr lang="en-GB" sz="2667" dirty="0">
              <a:solidFill>
                <a:srgbClr val="BEBEBE"/>
              </a:solidFill>
              <a:latin typeface="Avenir Book" panose="02000503020000020003"/>
              <a:sym typeface="Avenir Book" panose="02000503020000020003"/>
            </a:endParaRPr>
          </a:p>
        </p:txBody>
      </p:sp>
      <p:sp>
        <p:nvSpPr>
          <p:cNvPr id="3" name="Espace réservé du numéro de diapositive 2"/>
          <p:cNvSpPr>
            <a:spLocks noGrp="1"/>
          </p:cNvSpPr>
          <p:nvPr>
            <p:ph type="sldNum" sz="quarter" idx="10"/>
          </p:nvPr>
        </p:nvSpPr>
        <p:spPr/>
        <p:txBody>
          <a:bodyPr/>
          <a:lstStyle/>
          <a:p>
            <a:pPr defTabSz="914377">
              <a:defRPr/>
            </a:pPr>
            <a:fld id="{195613C8-0CC0-7044-BC6F-4A907750527C}" type="slidenum">
              <a:rPr lang="fr-FR">
                <a:solidFill>
                  <a:srgbClr val="FFFFFF"/>
                </a:solidFill>
              </a:rPr>
              <a:pPr defTabSz="914377">
                <a:defRPr/>
              </a:pPr>
              <a:t>3</a:t>
            </a:fld>
            <a:endParaRPr lang="fr-FR" dirty="0">
              <a:solidFill>
                <a:srgbClr val="FFFFFF"/>
              </a:solidFill>
            </a:endParaRPr>
          </a:p>
        </p:txBody>
      </p:sp>
      <p:sp>
        <p:nvSpPr>
          <p:cNvPr id="72706" name="Titre 3"/>
          <p:cNvSpPr>
            <a:spLocks noGrp="1"/>
          </p:cNvSpPr>
          <p:nvPr>
            <p:ph type="title"/>
          </p:nvPr>
        </p:nvSpPr>
        <p:spPr>
          <a:xfrm>
            <a:off x="1135052" y="3191270"/>
            <a:ext cx="9921897" cy="3179095"/>
          </a:xfrm>
          <a:ln>
            <a:solidFill>
              <a:schemeClr val="tx2"/>
            </a:solidFill>
          </a:ln>
        </p:spPr>
        <p:txBody>
          <a:bodyPr anchor="ctr" anchorCtr="0"/>
          <a:lstStyle/>
          <a:p>
            <a:pPr algn="ctr">
              <a:lnSpc>
                <a:spcPct val="150000"/>
              </a:lnSpc>
            </a:pPr>
            <a:r>
              <a:rPr lang="en-GB" sz="2667" dirty="0" err="1"/>
              <a:t>Commissario</a:t>
            </a:r>
            <a:r>
              <a:rPr lang="en-GB" sz="2667" dirty="0"/>
              <a:t> di </a:t>
            </a:r>
            <a:r>
              <a:rPr lang="en-GB" sz="2667" dirty="0" err="1"/>
              <a:t>Percorso</a:t>
            </a:r>
            <a:r>
              <a:rPr lang="en-GB" sz="2667" dirty="0"/>
              <a:t> dal 2004</a:t>
            </a:r>
            <a:br>
              <a:rPr lang="en-GB" sz="2667" dirty="0"/>
            </a:br>
            <a:r>
              <a:rPr lang="en-GB" sz="2667" dirty="0" err="1"/>
              <a:t>Commissario</a:t>
            </a:r>
            <a:r>
              <a:rPr lang="en-GB" sz="2667" dirty="0"/>
              <a:t> </a:t>
            </a:r>
            <a:r>
              <a:rPr lang="en-GB" sz="2667" dirty="0" err="1"/>
              <a:t>Sportivo</a:t>
            </a:r>
            <a:r>
              <a:rPr lang="en-GB" sz="2667" dirty="0"/>
              <a:t> </a:t>
            </a:r>
            <a:r>
              <a:rPr lang="en-GB" sz="2667" dirty="0" err="1"/>
              <a:t>Regionale</a:t>
            </a:r>
            <a:r>
              <a:rPr lang="en-GB" sz="2667" dirty="0"/>
              <a:t> dal 2011</a:t>
            </a:r>
            <a:br>
              <a:rPr lang="en-GB" sz="2667" dirty="0"/>
            </a:br>
            <a:r>
              <a:rPr lang="en-GB" sz="2667" dirty="0" err="1"/>
              <a:t>Commissario</a:t>
            </a:r>
            <a:r>
              <a:rPr lang="en-GB" sz="2667" dirty="0"/>
              <a:t> </a:t>
            </a:r>
            <a:r>
              <a:rPr lang="en-GB" sz="2667" dirty="0" err="1"/>
              <a:t>Sportivo</a:t>
            </a:r>
            <a:r>
              <a:rPr lang="en-GB" sz="2667" dirty="0"/>
              <a:t> Nazionale dal 2019</a:t>
            </a:r>
            <a:br>
              <a:rPr lang="en-GB" sz="2667" dirty="0"/>
            </a:br>
            <a:r>
              <a:rPr lang="en-GB" sz="2667" dirty="0" err="1"/>
              <a:t>Formatore</a:t>
            </a:r>
            <a:r>
              <a:rPr lang="en-GB" sz="2667" dirty="0"/>
              <a:t> </a:t>
            </a:r>
            <a:r>
              <a:rPr lang="en-GB" sz="2667" dirty="0" err="1"/>
              <a:t>Aci</a:t>
            </a:r>
            <a:r>
              <a:rPr lang="en-GB" sz="2667" dirty="0"/>
              <a:t> Sport dal 2020</a:t>
            </a:r>
            <a:br>
              <a:rPr lang="en-GB" sz="2667" dirty="0"/>
            </a:br>
            <a:r>
              <a:rPr lang="en-GB" sz="2667" dirty="0" err="1"/>
              <a:t>Istruttore</a:t>
            </a:r>
            <a:r>
              <a:rPr lang="en-GB" sz="2667" dirty="0"/>
              <a:t> </a:t>
            </a:r>
            <a:r>
              <a:rPr lang="en-GB" sz="2667" dirty="0" err="1"/>
              <a:t>abilitato</a:t>
            </a:r>
            <a:r>
              <a:rPr lang="en-GB" sz="2667" dirty="0"/>
              <a:t> al </a:t>
            </a:r>
            <a:r>
              <a:rPr lang="en-GB" sz="2667" dirty="0" err="1"/>
              <a:t>rilascio</a:t>
            </a:r>
            <a:r>
              <a:rPr lang="en-GB" sz="2667" dirty="0"/>
              <a:t> </a:t>
            </a:r>
            <a:r>
              <a:rPr lang="en-GB" sz="2667" dirty="0" err="1"/>
              <a:t>della</a:t>
            </a:r>
            <a:r>
              <a:rPr lang="en-GB" sz="2667" dirty="0"/>
              <a:t> prima </a:t>
            </a:r>
            <a:r>
              <a:rPr lang="en-GB" sz="2667" dirty="0" err="1"/>
              <a:t>licenza</a:t>
            </a:r>
            <a:r>
              <a:rPr lang="en-GB" sz="2667" dirty="0"/>
              <a:t> </a:t>
            </a:r>
            <a:r>
              <a:rPr lang="en-GB" sz="2667" dirty="0" err="1"/>
              <a:t>Conduttore</a:t>
            </a:r>
            <a:r>
              <a:rPr lang="en-GB" sz="2667" dirty="0"/>
              <a:t> dal 2020</a:t>
            </a:r>
          </a:p>
        </p:txBody>
      </p:sp>
      <p:sp>
        <p:nvSpPr>
          <p:cNvPr id="72707" name="Sous-titre 2"/>
          <p:cNvSpPr txBox="1">
            <a:spLocks/>
          </p:cNvSpPr>
          <p:nvPr/>
        </p:nvSpPr>
        <p:spPr bwMode="auto">
          <a:xfrm>
            <a:off x="7442286" y="1939329"/>
            <a:ext cx="4069529" cy="8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charset="0"/>
              <a:buChar char="•"/>
              <a:defRPr sz="2100">
                <a:solidFill>
                  <a:schemeClr val="tx1"/>
                </a:solidFill>
                <a:latin typeface="Calibri" charset="0"/>
              </a:defRPr>
            </a:lvl1pPr>
            <a:lvl2pPr marL="514350" indent="-171450">
              <a:lnSpc>
                <a:spcPct val="90000"/>
              </a:lnSpc>
              <a:spcBef>
                <a:spcPts val="375"/>
              </a:spcBef>
              <a:buFont typeface="Arial" charset="0"/>
              <a:buChar char="•"/>
              <a:defRPr>
                <a:solidFill>
                  <a:schemeClr val="tx1"/>
                </a:solidFill>
                <a:latin typeface="Calibri" charset="0"/>
              </a:defRPr>
            </a:lvl2pPr>
            <a:lvl3pPr marL="857250" indent="-171450">
              <a:lnSpc>
                <a:spcPct val="90000"/>
              </a:lnSpc>
              <a:spcBef>
                <a:spcPts val="375"/>
              </a:spcBef>
              <a:buFont typeface="Arial" charset="0"/>
              <a:buChar char="•"/>
              <a:defRPr sz="1500">
                <a:solidFill>
                  <a:schemeClr val="tx1"/>
                </a:solidFill>
                <a:latin typeface="Calibri" charset="0"/>
              </a:defRPr>
            </a:lvl3pPr>
            <a:lvl4pPr marL="1200150" indent="-171450">
              <a:lnSpc>
                <a:spcPct val="90000"/>
              </a:lnSpc>
              <a:spcBef>
                <a:spcPts val="375"/>
              </a:spcBef>
              <a:buFont typeface="Arial" charset="0"/>
              <a:buChar char="•"/>
              <a:defRPr sz="1300">
                <a:solidFill>
                  <a:schemeClr val="tx1"/>
                </a:solidFill>
                <a:latin typeface="Calibri" charset="0"/>
              </a:defRPr>
            </a:lvl4pPr>
            <a:lvl5pPr marL="1543050" indent="-171450">
              <a:lnSpc>
                <a:spcPct val="90000"/>
              </a:lnSpc>
              <a:spcBef>
                <a:spcPts val="375"/>
              </a:spcBef>
              <a:buFont typeface="Arial" charset="0"/>
              <a:buChar char="•"/>
              <a:defRPr sz="1300">
                <a:solidFill>
                  <a:schemeClr val="tx1"/>
                </a:solidFill>
                <a:latin typeface="Calibri" charset="0"/>
              </a:defRPr>
            </a:lvl5pPr>
            <a:lvl6pPr marL="2000250" indent="-171450" defTabSz="685800" fontAlgn="base">
              <a:lnSpc>
                <a:spcPct val="90000"/>
              </a:lnSpc>
              <a:spcBef>
                <a:spcPts val="375"/>
              </a:spcBef>
              <a:spcAft>
                <a:spcPct val="0"/>
              </a:spcAft>
              <a:buFont typeface="Arial" charset="0"/>
              <a:buChar char="•"/>
              <a:defRPr sz="1300">
                <a:solidFill>
                  <a:schemeClr val="tx1"/>
                </a:solidFill>
                <a:latin typeface="Calibri" charset="0"/>
              </a:defRPr>
            </a:lvl6pPr>
            <a:lvl7pPr marL="2457450" indent="-171450" defTabSz="685800" fontAlgn="base">
              <a:lnSpc>
                <a:spcPct val="90000"/>
              </a:lnSpc>
              <a:spcBef>
                <a:spcPts val="375"/>
              </a:spcBef>
              <a:spcAft>
                <a:spcPct val="0"/>
              </a:spcAft>
              <a:buFont typeface="Arial" charset="0"/>
              <a:buChar char="•"/>
              <a:defRPr sz="1300">
                <a:solidFill>
                  <a:schemeClr val="tx1"/>
                </a:solidFill>
                <a:latin typeface="Calibri" charset="0"/>
              </a:defRPr>
            </a:lvl7pPr>
            <a:lvl8pPr marL="2914650" indent="-171450" defTabSz="685800" fontAlgn="base">
              <a:lnSpc>
                <a:spcPct val="90000"/>
              </a:lnSpc>
              <a:spcBef>
                <a:spcPts val="375"/>
              </a:spcBef>
              <a:spcAft>
                <a:spcPct val="0"/>
              </a:spcAft>
              <a:buFont typeface="Arial" charset="0"/>
              <a:buChar char="•"/>
              <a:defRPr sz="1300">
                <a:solidFill>
                  <a:schemeClr val="tx1"/>
                </a:solidFill>
                <a:latin typeface="Calibri" charset="0"/>
              </a:defRPr>
            </a:lvl8pPr>
            <a:lvl9pPr marL="3371850" indent="-171450" defTabSz="685800" fontAlgn="base">
              <a:lnSpc>
                <a:spcPct val="90000"/>
              </a:lnSpc>
              <a:spcBef>
                <a:spcPts val="375"/>
              </a:spcBef>
              <a:spcAft>
                <a:spcPct val="0"/>
              </a:spcAft>
              <a:buFont typeface="Arial" charset="0"/>
              <a:buChar char="•"/>
              <a:defRPr sz="1300">
                <a:solidFill>
                  <a:schemeClr val="tx1"/>
                </a:solidFill>
                <a:latin typeface="Calibri" charset="0"/>
              </a:defRPr>
            </a:lvl9pPr>
          </a:lstStyle>
          <a:p>
            <a:pPr defTabSz="914377" fontAlgn="base">
              <a:spcBef>
                <a:spcPts val="1000"/>
              </a:spcBef>
              <a:spcAft>
                <a:spcPct val="0"/>
              </a:spcAft>
              <a:buNone/>
              <a:defRPr/>
            </a:pPr>
            <a:r>
              <a:rPr lang="fr-FR" altLang="fr-FR" sz="3200" i="1" dirty="0">
                <a:solidFill>
                  <a:srgbClr val="FFFFFF"/>
                </a:solidFill>
                <a:latin typeface="Avenir Book" panose="02000503020000020003" pitchFamily="2" charset="0"/>
                <a:ea typeface="Futura Std Light Oblique" charset="0"/>
                <a:cs typeface="Futura Std Light Oblique" charset="0"/>
              </a:rPr>
              <a:t>NOME e COGNOME</a:t>
            </a:r>
            <a:br>
              <a:rPr lang="fr-FR" altLang="fr-FR" sz="3200" i="1" dirty="0">
                <a:solidFill>
                  <a:srgbClr val="FFFFFF"/>
                </a:solidFill>
                <a:latin typeface="Avenir Book" panose="02000503020000020003" pitchFamily="2" charset="0"/>
                <a:ea typeface="Futura Std Light Oblique" charset="0"/>
                <a:cs typeface="Futura Std Light Oblique" charset="0"/>
              </a:rPr>
            </a:br>
            <a:r>
              <a:rPr lang="fr-FR" altLang="fr-FR" sz="3200" i="1" dirty="0">
                <a:solidFill>
                  <a:srgbClr val="00B3E1"/>
                </a:solidFill>
                <a:latin typeface="Avenir Book" panose="02000503020000020003" pitchFamily="2" charset="0"/>
                <a:ea typeface="Futura Std Light Oblique" charset="0"/>
                <a:cs typeface="Futura Std Light Oblique" charset="0"/>
              </a:rPr>
              <a:t>ACI Sport</a:t>
            </a:r>
          </a:p>
        </p:txBody>
      </p:sp>
      <p:cxnSp>
        <p:nvCxnSpPr>
          <p:cNvPr id="32" name="Straight Connector 18"/>
          <p:cNvCxnSpPr/>
          <p:nvPr/>
        </p:nvCxnSpPr>
        <p:spPr>
          <a:xfrm>
            <a:off x="1892301" y="6866467"/>
            <a:ext cx="102997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A1205046-CE6A-2240-A645-19F3A760FACB}"/>
              </a:ext>
            </a:extLst>
          </p:cNvPr>
          <p:cNvSpPr txBox="1">
            <a:spLocks noChangeArrowheads="1"/>
          </p:cNvSpPr>
          <p:nvPr/>
        </p:nvSpPr>
        <p:spPr bwMode="auto">
          <a:xfrm>
            <a:off x="1042808" y="364886"/>
            <a:ext cx="427921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algn="ctr" defTabSz="914377" fontAlgn="base">
              <a:spcBef>
                <a:spcPct val="0"/>
              </a:spcBef>
              <a:spcAft>
                <a:spcPct val="0"/>
              </a:spcAft>
              <a:defRPr/>
            </a:pPr>
            <a:r>
              <a:rPr lang="fr-FR" altLang="fr-FR" sz="2667" i="1" dirty="0">
                <a:solidFill>
                  <a:srgbClr val="FFFFFF"/>
                </a:solidFill>
                <a:latin typeface="Avenir Book" panose="02000503020000020003" pitchFamily="2" charset="0"/>
                <a:ea typeface="Futura Std Light Oblique" charset="0"/>
                <a:cs typeface="Futura Std Light Oblique" charset="0"/>
              </a:rPr>
              <a:t>IL TUO FORMATORE E’:</a:t>
            </a:r>
          </a:p>
        </p:txBody>
      </p:sp>
      <p:grpSp>
        <p:nvGrpSpPr>
          <p:cNvPr id="6" name="Groupe 5">
            <a:extLst>
              <a:ext uri="{FF2B5EF4-FFF2-40B4-BE49-F238E27FC236}">
                <a16:creationId xmlns:a16="http://schemas.microsoft.com/office/drawing/2014/main" id="{6AC0FDA5-5EFD-0F4C-BD91-D5A31F9A9A5C}"/>
              </a:ext>
            </a:extLst>
          </p:cNvPr>
          <p:cNvGrpSpPr/>
          <p:nvPr/>
        </p:nvGrpSpPr>
        <p:grpSpPr>
          <a:xfrm>
            <a:off x="5001794" y="879676"/>
            <a:ext cx="2188405" cy="2188405"/>
            <a:chOff x="6867611" y="659757"/>
            <a:chExt cx="1641304" cy="1641304"/>
          </a:xfrm>
        </p:grpSpPr>
        <p:pic>
          <p:nvPicPr>
            <p:cNvPr id="4" name="Image 3">
              <a:extLst>
                <a:ext uri="{FF2B5EF4-FFF2-40B4-BE49-F238E27FC236}">
                  <a16:creationId xmlns:a16="http://schemas.microsoft.com/office/drawing/2014/main" id="{CFA9BB74-C6E0-A74F-8E86-B99DA6CF2F04}"/>
                </a:ext>
              </a:extLst>
            </p:cNvPr>
            <p:cNvPicPr>
              <a:picLocks noChangeAspect="1"/>
            </p:cNvPicPr>
            <p:nvPr/>
          </p:nvPicPr>
          <p:blipFill>
            <a:blip r:embed="rId7"/>
            <a:stretch>
              <a:fillRect/>
            </a:stretch>
          </p:blipFill>
          <p:spPr>
            <a:xfrm>
              <a:off x="7107786" y="876800"/>
              <a:ext cx="1203767" cy="1203767"/>
            </a:xfrm>
            <a:prstGeom prst="rect">
              <a:avLst/>
            </a:prstGeom>
          </p:spPr>
        </p:pic>
        <p:sp>
          <p:nvSpPr>
            <p:cNvPr id="5" name="Rectangle 4">
              <a:extLst>
                <a:ext uri="{FF2B5EF4-FFF2-40B4-BE49-F238E27FC236}">
                  <a16:creationId xmlns:a16="http://schemas.microsoft.com/office/drawing/2014/main" id="{64C79437-F606-A949-A827-58CA63AA3F19}"/>
                </a:ext>
              </a:extLst>
            </p:cNvPr>
            <p:cNvSpPr/>
            <p:nvPr/>
          </p:nvSpPr>
          <p:spPr>
            <a:xfrm>
              <a:off x="6867611" y="659757"/>
              <a:ext cx="1641304" cy="164130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fr-FR" sz="1733">
                <a:solidFill>
                  <a:srgbClr val="BEBEBE"/>
                </a:solidFill>
                <a:latin typeface="Avenir Book" panose="02000503020000020003" pitchFamily="2" charset="0"/>
              </a:endParaRPr>
            </a:p>
          </p:txBody>
        </p:sp>
      </p:grpSp>
      <p:pic>
        <p:nvPicPr>
          <p:cNvPr id="8" name="Immagine 7">
            <a:extLst>
              <a:ext uri="{FF2B5EF4-FFF2-40B4-BE49-F238E27FC236}">
                <a16:creationId xmlns:a16="http://schemas.microsoft.com/office/drawing/2014/main" id="{A1EC9B54-1A7D-C644-9309-47AD8DE00BDB}"/>
              </a:ext>
            </a:extLst>
          </p:cNvPr>
          <p:cNvPicPr>
            <a:picLocks noChangeAspect="1"/>
          </p:cNvPicPr>
          <p:nvPr/>
        </p:nvPicPr>
        <p:blipFill>
          <a:blip r:embed="rId8"/>
          <a:stretch>
            <a:fillRect/>
          </a:stretch>
        </p:blipFill>
        <p:spPr>
          <a:xfrm>
            <a:off x="7510432" y="568561"/>
            <a:ext cx="1510989" cy="1278863"/>
          </a:xfrm>
          <a:prstGeom prst="rect">
            <a:avLst/>
          </a:prstGeom>
        </p:spPr>
      </p:pic>
    </p:spTree>
    <p:extLst>
      <p:ext uri="{BB962C8B-B14F-4D97-AF65-F5344CB8AC3E}">
        <p14:creationId xmlns:p14="http://schemas.microsoft.com/office/powerpoint/2010/main" val="18395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3139-8344-5D40-81F4-A9CD05FF5B50}"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38914" name="Sous-titre 2"/>
          <p:cNvSpPr>
            <a:spLocks noGrp="1"/>
          </p:cNvSpPr>
          <p:nvPr>
            <p:ph type="subTitle" idx="4294967295"/>
          </p:nvPr>
        </p:nvSpPr>
        <p:spPr bwMode="auto">
          <a:xfrm>
            <a:off x="964780" y="1381765"/>
            <a:ext cx="7000665" cy="544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indent="0" defTabSz="1219170" fontAlgn="auto">
              <a:lnSpc>
                <a:spcPct val="100000"/>
              </a:lnSpc>
              <a:spcBef>
                <a:spcPts val="933"/>
              </a:spcBef>
              <a:spcAft>
                <a:spcPts val="0"/>
              </a:spcAft>
              <a:buClr>
                <a:schemeClr val="tx2"/>
              </a:buClr>
              <a:buSzPct val="95000"/>
              <a:buNone/>
              <a:defRPr/>
            </a:pPr>
            <a:r>
              <a:rPr lang="fr-FR" altLang="fr-FR" sz="3733" dirty="0">
                <a:solidFill>
                  <a:schemeClr val="accent1"/>
                </a:solidFill>
                <a:ea typeface="Futura Std Light Oblique" charset="0"/>
                <a:cs typeface="Futura Std Light Oblique" charset="0"/>
              </a:rPr>
              <a:t>RALLY</a:t>
            </a:r>
          </a:p>
        </p:txBody>
      </p:sp>
      <p:sp>
        <p:nvSpPr>
          <p:cNvPr id="38915" name="Titre 3"/>
          <p:cNvSpPr>
            <a:spLocks noGrp="1"/>
          </p:cNvSpPr>
          <p:nvPr>
            <p:ph type="title"/>
          </p:nvPr>
        </p:nvSpPr>
        <p:spPr>
          <a:xfrm>
            <a:off x="2601530" y="2318013"/>
            <a:ext cx="9184217" cy="1379808"/>
          </a:xfrm>
        </p:spPr>
        <p:txBody>
          <a:bodyPr>
            <a:noAutofit/>
          </a:bodyPr>
          <a:lstStyle/>
          <a:p>
            <a:pPr algn="l" defTabSz="1219170" fontAlgn="auto">
              <a:lnSpc>
                <a:spcPct val="100000"/>
              </a:lnSpc>
              <a:spcAft>
                <a:spcPts val="0"/>
              </a:spcAft>
              <a:tabLst>
                <a:tab pos="1532376" algn="l"/>
                <a:tab pos="1653020" algn="l"/>
                <a:tab pos="2721871" algn="l"/>
              </a:tabLst>
              <a:defRPr/>
            </a:pPr>
            <a:r>
              <a:rPr lang="en-US" altLang="fr-FR" sz="1867" dirty="0" err="1">
                <a:solidFill>
                  <a:schemeClr val="tx2"/>
                </a:solidFill>
                <a:latin typeface="Avenir Book" panose="02000503020000020003" pitchFamily="2" charset="0"/>
                <a:ea typeface="Futura Std Medium" charset="0"/>
                <a:cs typeface="Calibri" panose="020F0502020204030204" pitchFamily="34" charset="0"/>
              </a:rPr>
              <a:t>Descrizione</a:t>
            </a:r>
            <a:r>
              <a:rPr lang="en-US" altLang="fr-FR" sz="1867" dirty="0">
                <a:solidFill>
                  <a:schemeClr val="tx2"/>
                </a:solidFill>
                <a:latin typeface="Avenir Book" panose="02000503020000020003" pitchFamily="2" charset="0"/>
                <a:ea typeface="Futura Std Medium" charset="0"/>
                <a:cs typeface="Calibri" panose="020F0502020204030204" pitchFamily="34" charset="0"/>
              </a:rPr>
              <a:t>:</a:t>
            </a:r>
            <a:br>
              <a:rPr lang="en-US" altLang="fr-FR" sz="2133" dirty="0">
                <a:solidFill>
                  <a:schemeClr val="tx2"/>
                </a:solidFill>
                <a:latin typeface="Avenir Book" panose="02000503020000020003" pitchFamily="2" charset="0"/>
                <a:ea typeface="Futura Std Medium" charset="0"/>
                <a:cs typeface="Calibri" panose="020F0502020204030204" pitchFamily="34" charset="0"/>
              </a:rPr>
            </a:br>
            <a:r>
              <a:rPr lang="en-US" altLang="fr-FR" sz="1600" dirty="0" err="1">
                <a:latin typeface="Avenir Book" panose="02000503020000020003" pitchFamily="2" charset="0"/>
              </a:rPr>
              <a:t>Strade</a:t>
            </a:r>
            <a:r>
              <a:rPr lang="en-US" altLang="fr-FR" sz="1600" dirty="0">
                <a:latin typeface="Avenir Book" panose="02000503020000020003" pitchFamily="2" charset="0"/>
              </a:rPr>
              <a:t> </a:t>
            </a:r>
            <a:r>
              <a:rPr lang="en-US" altLang="fr-FR" sz="1600" dirty="0" err="1">
                <a:latin typeface="Avenir Book" panose="02000503020000020003" pitchFamily="2" charset="0"/>
              </a:rPr>
              <a:t>pubbliche</a:t>
            </a:r>
            <a:r>
              <a:rPr lang="en-US" altLang="fr-FR" sz="1600" dirty="0">
                <a:latin typeface="Avenir Book" panose="02000503020000020003" pitchFamily="2" charset="0"/>
              </a:rPr>
              <a:t> o private </a:t>
            </a:r>
            <a:r>
              <a:rPr lang="en-US" altLang="fr-FR" sz="1600" dirty="0" err="1">
                <a:latin typeface="Avenir Book" panose="02000503020000020003" pitchFamily="2" charset="0"/>
              </a:rPr>
              <a:t>chiuse</a:t>
            </a:r>
            <a:r>
              <a:rPr lang="en-US" altLang="fr-FR" sz="1600" dirty="0">
                <a:latin typeface="Avenir Book" panose="02000503020000020003" pitchFamily="2" charset="0"/>
              </a:rPr>
              <a:t> al </a:t>
            </a:r>
            <a:r>
              <a:rPr lang="en-US" altLang="fr-FR" sz="1600" dirty="0" err="1">
                <a:latin typeface="Avenir Book" panose="02000503020000020003" pitchFamily="2" charset="0"/>
              </a:rPr>
              <a:t>transito</a:t>
            </a:r>
            <a:r>
              <a:rPr lang="en-US" altLang="fr-FR" sz="1600" dirty="0">
                <a:latin typeface="Avenir Book" panose="02000503020000020003" pitchFamily="2" charset="0"/>
              </a:rPr>
              <a:t> </a:t>
            </a:r>
            <a:r>
              <a:rPr lang="en-US" altLang="fr-FR" sz="1600" dirty="0" err="1">
                <a:latin typeface="Avenir Book" panose="02000503020000020003" pitchFamily="2" charset="0"/>
              </a:rPr>
              <a:t>ordinario</a:t>
            </a:r>
            <a:br>
              <a:rPr lang="en-US" altLang="fr-FR" sz="1600" dirty="0" err="1">
                <a:latin typeface="Avenir Book" panose="02000503020000020003" pitchFamily="2" charset="0"/>
              </a:rPr>
            </a:br>
            <a:r>
              <a:rPr lang="en-US" altLang="fr-FR" sz="1600" dirty="0">
                <a:latin typeface="Avenir Book" panose="02000503020000020003" pitchFamily="2" charset="0"/>
              </a:rPr>
              <a:t>Una </a:t>
            </a:r>
            <a:r>
              <a:rPr lang="en-US" altLang="fr-FR" sz="1600" dirty="0" err="1">
                <a:latin typeface="Avenir Book" panose="02000503020000020003" pitchFamily="2" charset="0"/>
              </a:rPr>
              <a:t>varietà</a:t>
            </a:r>
            <a:r>
              <a:rPr lang="en-US" altLang="fr-FR" sz="1600" dirty="0">
                <a:latin typeface="Avenir Book" panose="02000503020000020003" pitchFamily="2" charset="0"/>
              </a:rPr>
              <a:t> di </a:t>
            </a:r>
            <a:r>
              <a:rPr lang="en-US" altLang="fr-FR" sz="1600" dirty="0" err="1">
                <a:latin typeface="Avenir Book" panose="02000503020000020003" pitchFamily="2" charset="0"/>
              </a:rPr>
              <a:t>fondi</a:t>
            </a:r>
            <a:r>
              <a:rPr lang="en-US" altLang="fr-FR" sz="1600" dirty="0">
                <a:latin typeface="Avenir Book" panose="02000503020000020003" pitchFamily="2" charset="0"/>
              </a:rPr>
              <a:t> </a:t>
            </a:r>
            <a:r>
              <a:rPr lang="en-US" altLang="fr-FR" sz="1600" dirty="0" err="1">
                <a:latin typeface="Avenir Book" panose="02000503020000020003" pitchFamily="2" charset="0"/>
              </a:rPr>
              <a:t>stradali</a:t>
            </a:r>
            <a:br>
              <a:rPr lang="en-US" altLang="fr-FR" sz="1600" dirty="0" err="1">
                <a:latin typeface="Avenir Book" panose="02000503020000020003" pitchFamily="2" charset="0"/>
              </a:rPr>
            </a:br>
            <a:r>
              <a:rPr lang="en-US" altLang="fr-FR" sz="1600" dirty="0">
                <a:latin typeface="Avenir Book" panose="02000503020000020003" pitchFamily="2" charset="0"/>
              </a:rPr>
              <a:t>Diverse prove al </a:t>
            </a:r>
            <a:r>
              <a:rPr lang="en-US" altLang="fr-FR" sz="1600" dirty="0" err="1">
                <a:latin typeface="Avenir Book" panose="02000503020000020003" pitchFamily="2" charset="0"/>
              </a:rPr>
              <a:t>giorno</a:t>
            </a:r>
            <a:br>
              <a:rPr lang="en-US" altLang="fr-FR" sz="1600" dirty="0" err="1">
                <a:latin typeface="Avenir Book" panose="02000503020000020003" pitchFamily="2" charset="0"/>
              </a:rPr>
            </a:br>
            <a:r>
              <a:rPr lang="en-US" altLang="fr-FR" sz="1600" dirty="0" err="1">
                <a:latin typeface="Avenir Book" panose="02000503020000020003" pitchFamily="2" charset="0"/>
              </a:rPr>
              <a:t>Tratti</a:t>
            </a:r>
            <a:r>
              <a:rPr lang="en-US" altLang="fr-FR" sz="1600" dirty="0">
                <a:latin typeface="Avenir Book" panose="02000503020000020003" pitchFamily="2" charset="0"/>
              </a:rPr>
              <a:t> di </a:t>
            </a:r>
            <a:r>
              <a:rPr lang="en-US" altLang="fr-FR" sz="1600" dirty="0" err="1">
                <a:latin typeface="Avenir Book" panose="02000503020000020003" pitchFamily="2" charset="0"/>
              </a:rPr>
              <a:t>trasferimento</a:t>
            </a:r>
            <a:endParaRPr lang="fr-FR" altLang="fr-FR" sz="2133" dirty="0">
              <a:solidFill>
                <a:srgbClr val="FF0000"/>
              </a:solidFill>
              <a:latin typeface="Avenir Book" panose="02000503020000020003" pitchFamily="2" charset="0"/>
            </a:endParaRPr>
          </a:p>
        </p:txBody>
      </p:sp>
      <p:sp>
        <p:nvSpPr>
          <p:cNvPr id="38916" name="Titre 3"/>
          <p:cNvSpPr txBox="1">
            <a:spLocks/>
          </p:cNvSpPr>
          <p:nvPr/>
        </p:nvSpPr>
        <p:spPr bwMode="auto">
          <a:xfrm>
            <a:off x="2601531" y="3745391"/>
            <a:ext cx="9450333" cy="82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867" b="0" i="0" u="none" strike="noStrike" kern="1200" cap="none" spc="0" normalizeH="0" baseline="0" noProof="0" dirty="0" err="1">
                <a:ln>
                  <a:noFill/>
                </a:ln>
                <a:solidFill>
                  <a:srgbClr val="00B3E1"/>
                </a:solidFill>
                <a:effectLst/>
                <a:uLnTx/>
                <a:uFillTx/>
                <a:latin typeface="Avenir Book" panose="02000503020000020003" pitchFamily="2" charset="0"/>
                <a:ea typeface="Futura Std Medium" charset="0"/>
                <a:cs typeface="Calibri" panose="020F0502020204030204" pitchFamily="34" charset="0"/>
              </a:rPr>
              <a:t>Esempio</a:t>
            </a:r>
            <a:r>
              <a:rPr kumimoji="0" lang="en-US" altLang="fr-FR" sz="1867"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dalle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gare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nazionali</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di un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giorno</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al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Campionato</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del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Calibri" panose="020F0502020204030204" pitchFamily="34" charset="0"/>
              </a:rPr>
              <a:t>mondo</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 rally (WRC)</a:t>
            </a:r>
            <a:endPar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38917" name="Titre 3"/>
          <p:cNvSpPr txBox="1">
            <a:spLocks/>
          </p:cNvSpPr>
          <p:nvPr/>
        </p:nvSpPr>
        <p:spPr bwMode="auto">
          <a:xfrm>
            <a:off x="2615224" y="4423651"/>
            <a:ext cx="9184217" cy="103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867" b="0" i="0" u="none" strike="noStrike" kern="1200" cap="none" spc="0" normalizeH="0" baseline="0" noProof="0" dirty="0" err="1">
                <a:ln>
                  <a:noFill/>
                </a:ln>
                <a:solidFill>
                  <a:srgbClr val="00B3E1"/>
                </a:solidFill>
                <a:effectLst/>
                <a:uLnTx/>
                <a:uFillTx/>
                <a:latin typeface="Avenir Book" panose="02000503020000020003" pitchFamily="2" charset="0"/>
                <a:ea typeface="Futura Std Medium" charset="0"/>
                <a:cs typeface="Calibri" panose="020F0502020204030204" pitchFamily="34" charset="0"/>
              </a:rPr>
              <a:t>Durata</a:t>
            </a:r>
            <a:r>
              <a:rPr kumimoji="0" lang="en-US" altLang="fr-FR" sz="1867"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da</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1 a 3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giorni</a:t>
            </a:r>
          </a:p>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La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distanza</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varia</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seconda</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dell’evento</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e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delle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prove</a:t>
            </a:r>
            <a:endPar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38918" name="Titre 3"/>
          <p:cNvSpPr txBox="1">
            <a:spLocks/>
          </p:cNvSpPr>
          <p:nvPr/>
        </p:nvSpPr>
        <p:spPr bwMode="auto">
          <a:xfrm>
            <a:off x="2601530" y="5521962"/>
            <a:ext cx="9184217" cy="69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867" b="0" i="0" u="none" strike="noStrike" kern="1200" cap="none" spc="0" normalizeH="0" baseline="0" noProof="0" dirty="0" err="1">
                <a:ln>
                  <a:noFill/>
                </a:ln>
                <a:solidFill>
                  <a:srgbClr val="00B3E1"/>
                </a:solidFill>
                <a:effectLst/>
                <a:uLnTx/>
                <a:uFillTx/>
                <a:latin typeface="Avenir Book" panose="02000503020000020003" pitchFamily="2" charset="0"/>
                <a:ea typeface="Futura Std Medium" charset="0"/>
                <a:cs typeface="Calibri" panose="020F0502020204030204" pitchFamily="34" charset="0"/>
              </a:rPr>
              <a:t>Veicoli</a:t>
            </a:r>
            <a:r>
              <a:rPr kumimoji="0" lang="en-US" altLang="fr-FR" sz="1867"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1532376" algn="l"/>
              </a:tabLst>
              <a:defRPr/>
            </a:pP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Vetture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omologate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simili</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 quelle di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serie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o </a:t>
            </a:r>
            <a:r>
              <a:rPr kumimoji="0" lang="en-US" altLang="fr-FR" sz="1600" b="0" i="0" u="none" strike="noStrike" kern="1200" cap="none" spc="0" normalizeH="0" baseline="0" noProof="0" dirty="0" err="1">
                <a:ln>
                  <a:noFill/>
                </a:ln>
                <a:solidFill>
                  <a:srgbClr val="FFFFFF"/>
                </a:solidFill>
                <a:effectLst/>
                <a:uLnTx/>
                <a:uFillTx/>
                <a:latin typeface="Avenir Book" panose="02000503020000020003" pitchFamily="2" charset="0"/>
                <a:ea typeface="Futura Std Medium" charset="0"/>
                <a:cs typeface="Futura Std Medium" charset="0"/>
              </a:rPr>
              <a:t>modificate</a:t>
            </a:r>
            <a:r>
              <a:rPr kumimoji="0" lang="en-US"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p>
        </p:txBody>
      </p:sp>
      <p:sp>
        <p:nvSpPr>
          <p:cNvPr id="38920" name="Image 14"/>
          <p:cNvSpPr>
            <a:spLocks noChangeAspect="1"/>
          </p:cNvSpPr>
          <p:nvPr/>
        </p:nvSpPr>
        <p:spPr bwMode="auto">
          <a:xfrm>
            <a:off x="1100667" y="4004735"/>
            <a:ext cx="425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38921" name="Image 15"/>
          <p:cNvSpPr>
            <a:spLocks noChangeAspect="1"/>
          </p:cNvSpPr>
          <p:nvPr/>
        </p:nvSpPr>
        <p:spPr bwMode="auto">
          <a:xfrm>
            <a:off x="1005418" y="4969935"/>
            <a:ext cx="601135"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38922" name="Image 16"/>
          <p:cNvSpPr>
            <a:spLocks noChangeAspect="1"/>
          </p:cNvSpPr>
          <p:nvPr/>
        </p:nvSpPr>
        <p:spPr bwMode="auto">
          <a:xfrm>
            <a:off x="1104905" y="3232153"/>
            <a:ext cx="376767" cy="4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38923" name="Image 20"/>
          <p:cNvSpPr>
            <a:spLocks noChangeAspect="1"/>
          </p:cNvSpPr>
          <p:nvPr/>
        </p:nvSpPr>
        <p:spPr bwMode="auto">
          <a:xfrm>
            <a:off x="1143003" y="2317753"/>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pic>
        <p:nvPicPr>
          <p:cNvPr id="13" name="Image 12"/>
          <p:cNvPicPr>
            <a:picLocks noChangeAspect="1"/>
          </p:cNvPicPr>
          <p:nvPr/>
        </p:nvPicPr>
        <p:blipFill>
          <a:blip r:embed="rId3"/>
          <a:stretch>
            <a:fillRect/>
          </a:stretch>
        </p:blipFill>
        <p:spPr>
          <a:xfrm>
            <a:off x="2097179" y="4423652"/>
            <a:ext cx="424687" cy="520841"/>
          </a:xfrm>
          <a:prstGeom prst="rect">
            <a:avLst/>
          </a:prstGeom>
        </p:spPr>
      </p:pic>
      <p:pic>
        <p:nvPicPr>
          <p:cNvPr id="14" name="Image 13"/>
          <p:cNvPicPr>
            <a:picLocks noChangeAspect="1"/>
          </p:cNvPicPr>
          <p:nvPr/>
        </p:nvPicPr>
        <p:blipFill>
          <a:blip r:embed="rId4"/>
          <a:stretch>
            <a:fillRect/>
          </a:stretch>
        </p:blipFill>
        <p:spPr>
          <a:xfrm>
            <a:off x="2009036" y="5521962"/>
            <a:ext cx="600971" cy="240388"/>
          </a:xfrm>
          <a:prstGeom prst="rect">
            <a:avLst/>
          </a:prstGeom>
        </p:spPr>
      </p:pic>
      <p:pic>
        <p:nvPicPr>
          <p:cNvPr id="15" name="Image 14"/>
          <p:cNvPicPr>
            <a:picLocks noChangeAspect="1"/>
          </p:cNvPicPr>
          <p:nvPr/>
        </p:nvPicPr>
        <p:blipFill>
          <a:blip r:embed="rId5"/>
          <a:stretch>
            <a:fillRect/>
          </a:stretch>
        </p:blipFill>
        <p:spPr>
          <a:xfrm>
            <a:off x="2121217" y="3757033"/>
            <a:ext cx="376608" cy="464751"/>
          </a:xfrm>
          <a:prstGeom prst="rect">
            <a:avLst/>
          </a:prstGeom>
        </p:spPr>
      </p:pic>
      <p:pic>
        <p:nvPicPr>
          <p:cNvPr id="16" name="Image 15"/>
          <p:cNvPicPr>
            <a:picLocks noChangeAspect="1"/>
          </p:cNvPicPr>
          <p:nvPr/>
        </p:nvPicPr>
        <p:blipFill>
          <a:blip r:embed="rId6"/>
          <a:stretch>
            <a:fillRect/>
          </a:stretch>
        </p:blipFill>
        <p:spPr>
          <a:xfrm>
            <a:off x="2069134" y="2318013"/>
            <a:ext cx="480777" cy="480777"/>
          </a:xfrm>
          <a:prstGeom prst="rect">
            <a:avLst/>
          </a:prstGeom>
        </p:spPr>
      </p:pic>
      <p:pic>
        <p:nvPicPr>
          <p:cNvPr id="19" name="Image 18">
            <a:extLst>
              <a:ext uri="{FF2B5EF4-FFF2-40B4-BE49-F238E27FC236}">
                <a16:creationId xmlns:a16="http://schemas.microsoft.com/office/drawing/2014/main" id="{376EE46B-226E-2244-AF9C-1435DDC574A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39061" y="554575"/>
            <a:ext cx="3408489" cy="1924044"/>
          </a:xfrm>
          <a:prstGeom prst="rect">
            <a:avLst/>
          </a:prstGeom>
        </p:spPr>
      </p:pic>
      <p:sp>
        <p:nvSpPr>
          <p:cNvPr id="23" name="Parallélogramme 22">
            <a:extLst>
              <a:ext uri="{FF2B5EF4-FFF2-40B4-BE49-F238E27FC236}">
                <a16:creationId xmlns:a16="http://schemas.microsoft.com/office/drawing/2014/main" id="{431715C7-8154-4346-A214-80F1E44A319C}"/>
              </a:ext>
            </a:extLst>
          </p:cNvPr>
          <p:cNvSpPr/>
          <p:nvPr/>
        </p:nvSpPr>
        <p:spPr>
          <a:xfrm>
            <a:off x="8044139" y="1843366"/>
            <a:ext cx="2888404" cy="426361"/>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Book" charset="0"/>
                <a:cs typeface="Futura Std Book" charset="0"/>
              </a:rPr>
              <a:t>Rally</a:t>
            </a:r>
            <a:endParaRPr kumimoji="0" 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endParaRPr>
          </a:p>
        </p:txBody>
      </p:sp>
      <p:sp>
        <p:nvSpPr>
          <p:cNvPr id="20" name="Espace réservé du numéro de diapositive 2">
            <a:extLst>
              <a:ext uri="{FF2B5EF4-FFF2-40B4-BE49-F238E27FC236}">
                <a16:creationId xmlns:a16="http://schemas.microsoft.com/office/drawing/2014/main" id="{93ABEDC4-2AC2-5A43-8AC5-D88C35962FBC}"/>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1.a</a:t>
            </a:r>
          </a:p>
        </p:txBody>
      </p:sp>
      <p:sp>
        <p:nvSpPr>
          <p:cNvPr id="21" name="Rettangolo 20">
            <a:extLst>
              <a:ext uri="{FF2B5EF4-FFF2-40B4-BE49-F238E27FC236}">
                <a16:creationId xmlns:a16="http://schemas.microsoft.com/office/drawing/2014/main" id="{1AD0D119-9188-8B42-9619-943A5226FECF}"/>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22" name="Immagine 21">
            <a:extLst>
              <a:ext uri="{FF2B5EF4-FFF2-40B4-BE49-F238E27FC236}">
                <a16:creationId xmlns:a16="http://schemas.microsoft.com/office/drawing/2014/main" id="{51F1DF3B-FC01-CE49-BC17-C83F5C04C590}"/>
              </a:ext>
            </a:extLst>
          </p:cNvPr>
          <p:cNvPicPr>
            <a:picLocks noChangeAspect="1"/>
          </p:cNvPicPr>
          <p:nvPr/>
        </p:nvPicPr>
        <p:blipFill>
          <a:blip r:embed="rId8"/>
          <a:stretch>
            <a:fillRect/>
          </a:stretch>
        </p:blipFill>
        <p:spPr>
          <a:xfrm>
            <a:off x="49209" y="6063360"/>
            <a:ext cx="801049" cy="677989"/>
          </a:xfrm>
          <a:prstGeom prst="rect">
            <a:avLst/>
          </a:prstGeom>
        </p:spPr>
      </p:pic>
    </p:spTree>
    <p:extLst>
      <p:ext uri="{BB962C8B-B14F-4D97-AF65-F5344CB8AC3E}">
        <p14:creationId xmlns:p14="http://schemas.microsoft.com/office/powerpoint/2010/main" val="35268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marL="0" marR="0" lvl="0" indent="0" algn="r" defTabSz="914345" rtl="0" eaLnBrk="1" fontAlgn="auto" latinLnBrk="0" hangingPunct="1">
              <a:lnSpc>
                <a:spcPct val="100000"/>
              </a:lnSpc>
              <a:spcBef>
                <a:spcPts val="0"/>
              </a:spcBef>
              <a:spcAft>
                <a:spcPts val="0"/>
              </a:spcAft>
              <a:buClrTx/>
              <a:buSzTx/>
              <a:buFontTx/>
              <a:buNone/>
              <a:tabLst/>
              <a:defRPr/>
            </a:pPr>
            <a:fld id="{D87089C4-4EE4-804B-BE50-70F68845744F}"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45" rtl="0" eaLnBrk="1" fontAlgn="auto" latinLnBrk="0" hangingPunct="1">
                <a:lnSpc>
                  <a:spcPct val="100000"/>
                </a:lnSpc>
                <a:spcBef>
                  <a:spcPts val="0"/>
                </a:spcBef>
                <a:spcAft>
                  <a:spcPts val="0"/>
                </a:spcAft>
                <a:buClrTx/>
                <a:buSzTx/>
                <a:buFontTx/>
                <a:buNone/>
                <a:tabLst/>
                <a:defRPr/>
              </a:pPr>
              <a:t>31</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31" name="Sous-titre 2">
            <a:extLst>
              <a:ext uri="{FF2B5EF4-FFF2-40B4-BE49-F238E27FC236}">
                <a16:creationId xmlns:a16="http://schemas.microsoft.com/office/drawing/2014/main" id="{7652459D-5F0E-D948-A4AC-61BC66D75076}"/>
              </a:ext>
            </a:extLst>
          </p:cNvPr>
          <p:cNvSpPr txBox="1">
            <a:spLocks/>
          </p:cNvSpPr>
          <p:nvPr/>
        </p:nvSpPr>
        <p:spPr bwMode="auto">
          <a:xfrm>
            <a:off x="347803" y="1651002"/>
            <a:ext cx="3348567" cy="123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nSpc>
                <a:spcPct val="90000"/>
              </a:lnSpc>
              <a:spcBef>
                <a:spcPts val="750"/>
              </a:spcBef>
              <a:buFont typeface="Arial" charset="0"/>
              <a:buChar char="•"/>
              <a:defRPr sz="2100">
                <a:solidFill>
                  <a:schemeClr val="tx1"/>
                </a:solidFill>
                <a:latin typeface="Calibri" charset="0"/>
              </a:defRPr>
            </a:lvl1pPr>
            <a:lvl2pPr marL="514350" indent="-171450">
              <a:lnSpc>
                <a:spcPct val="90000"/>
              </a:lnSpc>
              <a:spcBef>
                <a:spcPts val="375"/>
              </a:spcBef>
              <a:buFont typeface="Arial" charset="0"/>
              <a:buChar char="•"/>
              <a:defRPr>
                <a:solidFill>
                  <a:schemeClr val="tx1"/>
                </a:solidFill>
                <a:latin typeface="Calibri" charset="0"/>
              </a:defRPr>
            </a:lvl2pPr>
            <a:lvl3pPr marL="857250" indent="-171450">
              <a:lnSpc>
                <a:spcPct val="90000"/>
              </a:lnSpc>
              <a:spcBef>
                <a:spcPts val="375"/>
              </a:spcBef>
              <a:buFont typeface="Arial" charset="0"/>
              <a:buChar char="•"/>
              <a:defRPr sz="1500">
                <a:solidFill>
                  <a:schemeClr val="tx1"/>
                </a:solidFill>
                <a:latin typeface="Calibri" charset="0"/>
              </a:defRPr>
            </a:lvl3pPr>
            <a:lvl4pPr marL="1200150" indent="-171450">
              <a:lnSpc>
                <a:spcPct val="90000"/>
              </a:lnSpc>
              <a:spcBef>
                <a:spcPts val="375"/>
              </a:spcBef>
              <a:buFont typeface="Arial" charset="0"/>
              <a:buChar char="•"/>
              <a:defRPr sz="1300">
                <a:solidFill>
                  <a:schemeClr val="tx1"/>
                </a:solidFill>
                <a:latin typeface="Calibri" charset="0"/>
              </a:defRPr>
            </a:lvl4pPr>
            <a:lvl5pPr marL="1543050" indent="-171450">
              <a:lnSpc>
                <a:spcPct val="90000"/>
              </a:lnSpc>
              <a:spcBef>
                <a:spcPts val="375"/>
              </a:spcBef>
              <a:buFont typeface="Arial" charset="0"/>
              <a:buChar char="•"/>
              <a:defRPr sz="1300">
                <a:solidFill>
                  <a:schemeClr val="tx1"/>
                </a:solidFill>
                <a:latin typeface="Calibri" charset="0"/>
              </a:defRPr>
            </a:lvl5pPr>
            <a:lvl6pPr marL="2000250" indent="-171450" defTabSz="685800" fontAlgn="base">
              <a:lnSpc>
                <a:spcPct val="90000"/>
              </a:lnSpc>
              <a:spcBef>
                <a:spcPts val="375"/>
              </a:spcBef>
              <a:spcAft>
                <a:spcPct val="0"/>
              </a:spcAft>
              <a:buFont typeface="Arial" charset="0"/>
              <a:buChar char="•"/>
              <a:defRPr sz="1300">
                <a:solidFill>
                  <a:schemeClr val="tx1"/>
                </a:solidFill>
                <a:latin typeface="Calibri" charset="0"/>
              </a:defRPr>
            </a:lvl6pPr>
            <a:lvl7pPr marL="2457450" indent="-171450" defTabSz="685800" fontAlgn="base">
              <a:lnSpc>
                <a:spcPct val="90000"/>
              </a:lnSpc>
              <a:spcBef>
                <a:spcPts val="375"/>
              </a:spcBef>
              <a:spcAft>
                <a:spcPct val="0"/>
              </a:spcAft>
              <a:buFont typeface="Arial" charset="0"/>
              <a:buChar char="•"/>
              <a:defRPr sz="1300">
                <a:solidFill>
                  <a:schemeClr val="tx1"/>
                </a:solidFill>
                <a:latin typeface="Calibri" charset="0"/>
              </a:defRPr>
            </a:lvl7pPr>
            <a:lvl8pPr marL="2914650" indent="-171450" defTabSz="685800" fontAlgn="base">
              <a:lnSpc>
                <a:spcPct val="90000"/>
              </a:lnSpc>
              <a:spcBef>
                <a:spcPts val="375"/>
              </a:spcBef>
              <a:spcAft>
                <a:spcPct val="0"/>
              </a:spcAft>
              <a:buFont typeface="Arial" charset="0"/>
              <a:buChar char="•"/>
              <a:defRPr sz="1300">
                <a:solidFill>
                  <a:schemeClr val="tx1"/>
                </a:solidFill>
                <a:latin typeface="Calibri" charset="0"/>
              </a:defRPr>
            </a:lvl8pPr>
            <a:lvl9pPr marL="3371850" indent="-171450" defTabSz="685800" fontAlgn="base">
              <a:lnSpc>
                <a:spcPct val="90000"/>
              </a:lnSpc>
              <a:spcBef>
                <a:spcPts val="375"/>
              </a:spcBef>
              <a:spcAft>
                <a:spcPct val="0"/>
              </a:spcAft>
              <a:buFont typeface="Arial" charset="0"/>
              <a:buChar char="•"/>
              <a:defRPr sz="1300">
                <a:solidFill>
                  <a:schemeClr val="tx1"/>
                </a:solidFill>
                <a:latin typeface="Calibri" charset="0"/>
              </a:defRPr>
            </a:lvl9pPr>
          </a:lstStyle>
          <a:p>
            <a:pPr marL="0" marR="0" lvl="0" indent="0" algn="l" defTabSz="914345" rtl="0" eaLnBrk="1" fontAlgn="base" latinLnBrk="0" hangingPunct="1">
              <a:lnSpc>
                <a:spcPct val="90000"/>
              </a:lnSpc>
              <a:spcBef>
                <a:spcPts val="1001"/>
              </a:spcBef>
              <a:spcAft>
                <a:spcPct val="0"/>
              </a:spcAft>
              <a:buClrTx/>
              <a:buSzTx/>
              <a:buFont typeface="Arial" charset="0"/>
              <a:buNone/>
              <a:tabLst/>
              <a:defRPr/>
            </a:pPr>
            <a:r>
              <a:rPr kumimoji="0" lang="fr-FR" altLang="fr-FR" sz="1600"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BIANCO: COMPETIZIONE</a:t>
            </a:r>
          </a:p>
          <a:p>
            <a:pPr marL="0" marR="0" lvl="0" indent="0" algn="l" defTabSz="914345" rtl="0" eaLnBrk="1" fontAlgn="base" latinLnBrk="0" hangingPunct="1">
              <a:lnSpc>
                <a:spcPct val="90000"/>
              </a:lnSpc>
              <a:spcBef>
                <a:spcPts val="1001"/>
              </a:spcBef>
              <a:spcAft>
                <a:spcPct val="0"/>
              </a:spcAft>
              <a:buClrTx/>
              <a:buSzTx/>
              <a:buFont typeface="Arial" charset="0"/>
              <a:buNone/>
              <a:tabLst/>
              <a:defRPr/>
            </a:pPr>
            <a:r>
              <a:rPr kumimoji="0" lang="fr-FR" altLang="fr-FR" sz="1600"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Futura Std Medium" charset="0"/>
              </a:rPr>
              <a:t>BLU: TEMPO IMPOSTO*</a:t>
            </a:r>
          </a:p>
          <a:p>
            <a:pPr marL="0" marR="0" lvl="0" indent="0" algn="l" defTabSz="914345" rtl="0" eaLnBrk="1" fontAlgn="base" latinLnBrk="0" hangingPunct="1">
              <a:lnSpc>
                <a:spcPct val="90000"/>
              </a:lnSpc>
              <a:spcBef>
                <a:spcPts val="1001"/>
              </a:spcBef>
              <a:spcAft>
                <a:spcPct val="0"/>
              </a:spcAft>
              <a:buClrTx/>
              <a:buSzTx/>
              <a:buFont typeface="Arial" charset="0"/>
              <a:buNone/>
              <a:tabLst/>
              <a:defRPr/>
            </a:pPr>
            <a:r>
              <a:rPr kumimoji="0" lang="fr-FR" altLang="fr-FR" sz="1600" b="0" i="0" u="none" strike="noStrike" kern="1200" cap="none" spc="0" normalizeH="0" baseline="0" noProof="0" dirty="0">
                <a:ln>
                  <a:noFill/>
                </a:ln>
                <a:solidFill>
                  <a:srgbClr val="92D050"/>
                </a:solidFill>
                <a:effectLst/>
                <a:uLnTx/>
                <a:uFillTx/>
                <a:latin typeface="Avenir Book" panose="02000503020000020003" pitchFamily="2" charset="0"/>
                <a:ea typeface="Futura Std Medium" charset="0"/>
                <a:cs typeface="Futura Std Medium" charset="0"/>
              </a:rPr>
              <a:t>VERDE: NON COMPETITIVO</a:t>
            </a:r>
          </a:p>
        </p:txBody>
      </p:sp>
      <p:sp>
        <p:nvSpPr>
          <p:cNvPr id="33" name="Sous-titre 2">
            <a:extLst>
              <a:ext uri="{FF2B5EF4-FFF2-40B4-BE49-F238E27FC236}">
                <a16:creationId xmlns:a16="http://schemas.microsoft.com/office/drawing/2014/main" id="{32886CAD-E8D6-EE45-8B27-AE190A985748}"/>
              </a:ext>
            </a:extLst>
          </p:cNvPr>
          <p:cNvSpPr txBox="1">
            <a:spLocks/>
          </p:cNvSpPr>
          <p:nvPr/>
        </p:nvSpPr>
        <p:spPr bwMode="auto">
          <a:xfrm>
            <a:off x="1553639" y="6299201"/>
            <a:ext cx="9316279" cy="34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charset="0"/>
              <a:buChar char="•"/>
              <a:defRPr sz="2100">
                <a:solidFill>
                  <a:schemeClr val="tx1"/>
                </a:solidFill>
                <a:latin typeface="Calibri" charset="0"/>
              </a:defRPr>
            </a:lvl1pPr>
            <a:lvl2pPr marL="514350" indent="-171450">
              <a:lnSpc>
                <a:spcPct val="90000"/>
              </a:lnSpc>
              <a:spcBef>
                <a:spcPts val="375"/>
              </a:spcBef>
              <a:buFont typeface="Arial" charset="0"/>
              <a:buChar char="•"/>
              <a:defRPr>
                <a:solidFill>
                  <a:schemeClr val="tx1"/>
                </a:solidFill>
                <a:latin typeface="Calibri" charset="0"/>
              </a:defRPr>
            </a:lvl2pPr>
            <a:lvl3pPr marL="857250" indent="-171450">
              <a:lnSpc>
                <a:spcPct val="90000"/>
              </a:lnSpc>
              <a:spcBef>
                <a:spcPts val="375"/>
              </a:spcBef>
              <a:buFont typeface="Arial" charset="0"/>
              <a:buChar char="•"/>
              <a:defRPr sz="1500">
                <a:solidFill>
                  <a:schemeClr val="tx1"/>
                </a:solidFill>
                <a:latin typeface="Calibri" charset="0"/>
              </a:defRPr>
            </a:lvl3pPr>
            <a:lvl4pPr marL="1200150" indent="-171450">
              <a:lnSpc>
                <a:spcPct val="90000"/>
              </a:lnSpc>
              <a:spcBef>
                <a:spcPts val="375"/>
              </a:spcBef>
              <a:buFont typeface="Arial" charset="0"/>
              <a:buChar char="•"/>
              <a:defRPr sz="1300">
                <a:solidFill>
                  <a:schemeClr val="tx1"/>
                </a:solidFill>
                <a:latin typeface="Calibri" charset="0"/>
              </a:defRPr>
            </a:lvl4pPr>
            <a:lvl5pPr marL="1543050" indent="-171450">
              <a:lnSpc>
                <a:spcPct val="90000"/>
              </a:lnSpc>
              <a:spcBef>
                <a:spcPts val="375"/>
              </a:spcBef>
              <a:buFont typeface="Arial" charset="0"/>
              <a:buChar char="•"/>
              <a:defRPr sz="1300">
                <a:solidFill>
                  <a:schemeClr val="tx1"/>
                </a:solidFill>
                <a:latin typeface="Calibri" charset="0"/>
              </a:defRPr>
            </a:lvl5pPr>
            <a:lvl6pPr marL="2000250" indent="-171450" defTabSz="685800" fontAlgn="base">
              <a:lnSpc>
                <a:spcPct val="90000"/>
              </a:lnSpc>
              <a:spcBef>
                <a:spcPts val="375"/>
              </a:spcBef>
              <a:spcAft>
                <a:spcPct val="0"/>
              </a:spcAft>
              <a:buFont typeface="Arial" charset="0"/>
              <a:buChar char="•"/>
              <a:defRPr sz="1300">
                <a:solidFill>
                  <a:schemeClr val="tx1"/>
                </a:solidFill>
                <a:latin typeface="Calibri" charset="0"/>
              </a:defRPr>
            </a:lvl6pPr>
            <a:lvl7pPr marL="2457450" indent="-171450" defTabSz="685800" fontAlgn="base">
              <a:lnSpc>
                <a:spcPct val="90000"/>
              </a:lnSpc>
              <a:spcBef>
                <a:spcPts val="375"/>
              </a:spcBef>
              <a:spcAft>
                <a:spcPct val="0"/>
              </a:spcAft>
              <a:buFont typeface="Arial" charset="0"/>
              <a:buChar char="•"/>
              <a:defRPr sz="1300">
                <a:solidFill>
                  <a:schemeClr val="tx1"/>
                </a:solidFill>
                <a:latin typeface="Calibri" charset="0"/>
              </a:defRPr>
            </a:lvl7pPr>
            <a:lvl8pPr marL="2914650" indent="-171450" defTabSz="685800" fontAlgn="base">
              <a:lnSpc>
                <a:spcPct val="90000"/>
              </a:lnSpc>
              <a:spcBef>
                <a:spcPts val="375"/>
              </a:spcBef>
              <a:spcAft>
                <a:spcPct val="0"/>
              </a:spcAft>
              <a:buFont typeface="Arial" charset="0"/>
              <a:buChar char="•"/>
              <a:defRPr sz="1300">
                <a:solidFill>
                  <a:schemeClr val="tx1"/>
                </a:solidFill>
                <a:latin typeface="Calibri" charset="0"/>
              </a:defRPr>
            </a:lvl8pPr>
            <a:lvl9pPr marL="3371850" indent="-171450" defTabSz="685800" fontAlgn="base">
              <a:lnSpc>
                <a:spcPct val="90000"/>
              </a:lnSpc>
              <a:spcBef>
                <a:spcPts val="375"/>
              </a:spcBef>
              <a:spcAft>
                <a:spcPct val="0"/>
              </a:spcAft>
              <a:buFont typeface="Arial" charset="0"/>
              <a:buChar char="•"/>
              <a:defRPr sz="1300">
                <a:solidFill>
                  <a:schemeClr val="tx1"/>
                </a:solidFill>
                <a:latin typeface="Calibri" charset="0"/>
              </a:defRPr>
            </a:lvl9pPr>
          </a:lstStyle>
          <a:p>
            <a:pPr marL="0" marR="0" lvl="0" indent="0" algn="ctr" defTabSz="914345" rtl="0" eaLnBrk="1" fontAlgn="base" latinLnBrk="0" hangingPunct="1">
              <a:lnSpc>
                <a:spcPct val="90000"/>
              </a:lnSpc>
              <a:spcBef>
                <a:spcPts val="1001"/>
              </a:spcBef>
              <a:spcAft>
                <a:spcPct val="0"/>
              </a:spcAft>
              <a:buClrTx/>
              <a:buSzTx/>
              <a:buFont typeface="Arial" charset="0"/>
              <a:buNone/>
              <a:tabLst/>
              <a:defRPr/>
            </a:pP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Determinato</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ai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sensi</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del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Codice</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della</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strada</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che</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non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consente</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il</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superamento</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di 50 km/</a:t>
            </a:r>
            <a:r>
              <a:rPr kumimoji="0" lang="en-GB" altLang="fr-FR" sz="1333" b="0" i="0" u="none" strike="noStrike" kern="1200" cap="none" spc="0" normalizeH="0" baseline="0" noProof="0" dirty="0" err="1">
                <a:ln>
                  <a:noFill/>
                </a:ln>
                <a:solidFill>
                  <a:srgbClr val="00B3E1"/>
                </a:solidFill>
                <a:effectLst/>
                <a:uLnTx/>
                <a:uFillTx/>
                <a:latin typeface="Avenir Book" panose="02000503020000020003" pitchFamily="2" charset="0"/>
                <a:ea typeface="Futura Std Book" charset="0"/>
                <a:cs typeface="Futura Std Book" charset="0"/>
              </a:rPr>
              <a:t>ora</a:t>
            </a:r>
            <a:r>
              <a:rPr kumimoji="0" lang="en-GB" altLang="fr-FR" sz="1333" b="0" i="0" u="none" strike="noStrike" kern="1200" cap="none" spc="0" normalizeH="0" baseline="0" noProof="0" dirty="0">
                <a:ln>
                  <a:noFill/>
                </a:ln>
                <a:solidFill>
                  <a:srgbClr val="00B3E1"/>
                </a:solidFill>
                <a:effectLst/>
                <a:uLnTx/>
                <a:uFillTx/>
                <a:latin typeface="Avenir Book" panose="02000503020000020003" pitchFamily="2" charset="0"/>
                <a:ea typeface="Futura Std Book" charset="0"/>
                <a:cs typeface="Futura Std Book" charset="0"/>
              </a:rPr>
              <a:t> di media.</a:t>
            </a:r>
          </a:p>
        </p:txBody>
      </p:sp>
      <p:sp>
        <p:nvSpPr>
          <p:cNvPr id="28" name="Espace réservé du numéro de diapositive 2">
            <a:extLst>
              <a:ext uri="{FF2B5EF4-FFF2-40B4-BE49-F238E27FC236}">
                <a16:creationId xmlns:a16="http://schemas.microsoft.com/office/drawing/2014/main" id="{DF174A0D-1445-034F-949F-36CFC2520535}"/>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grpSp>
        <p:nvGrpSpPr>
          <p:cNvPr id="30" name="Gruppo 29">
            <a:extLst>
              <a:ext uri="{FF2B5EF4-FFF2-40B4-BE49-F238E27FC236}">
                <a16:creationId xmlns:a16="http://schemas.microsoft.com/office/drawing/2014/main" id="{2B113B29-FF83-1145-B465-48F842F789BD}"/>
              </a:ext>
            </a:extLst>
          </p:cNvPr>
          <p:cNvGrpSpPr/>
          <p:nvPr/>
        </p:nvGrpSpPr>
        <p:grpSpPr>
          <a:xfrm>
            <a:off x="884284" y="622303"/>
            <a:ext cx="11155205" cy="5511130"/>
            <a:chOff x="663213" y="466727"/>
            <a:chExt cx="8366404" cy="4133347"/>
          </a:xfrm>
        </p:grpSpPr>
        <p:sp>
          <p:nvSpPr>
            <p:cNvPr id="44" name="Freeform 16">
              <a:extLst>
                <a:ext uri="{FF2B5EF4-FFF2-40B4-BE49-F238E27FC236}">
                  <a16:creationId xmlns:a16="http://schemas.microsoft.com/office/drawing/2014/main" id="{3F3868CF-8D3E-884C-9BC8-79218669DFAB}"/>
                </a:ext>
              </a:extLst>
            </p:cNvPr>
            <p:cNvSpPr/>
            <p:nvPr/>
          </p:nvSpPr>
          <p:spPr>
            <a:xfrm>
              <a:off x="2486026" y="1498603"/>
              <a:ext cx="1206500" cy="950913"/>
            </a:xfrm>
            <a:custGeom>
              <a:avLst/>
              <a:gdLst>
                <a:gd name="connsiteX0" fmla="*/ 1286282 w 1311682"/>
                <a:gd name="connsiteY0" fmla="*/ 689387 h 1033646"/>
                <a:gd name="connsiteX1" fmla="*/ 879882 w 1311682"/>
                <a:gd name="connsiteY1" fmla="*/ 1019587 h 1033646"/>
                <a:gd name="connsiteX2" fmla="*/ 498882 w 1311682"/>
                <a:gd name="connsiteY2" fmla="*/ 956087 h 1033646"/>
                <a:gd name="connsiteX3" fmla="*/ 651282 w 1311682"/>
                <a:gd name="connsiteY3" fmla="*/ 803687 h 1033646"/>
                <a:gd name="connsiteX4" fmla="*/ 562382 w 1311682"/>
                <a:gd name="connsiteY4" fmla="*/ 651287 h 1033646"/>
                <a:gd name="connsiteX5" fmla="*/ 282982 w 1311682"/>
                <a:gd name="connsiteY5" fmla="*/ 765587 h 1033646"/>
                <a:gd name="connsiteX6" fmla="*/ 3582 w 1311682"/>
                <a:gd name="connsiteY6" fmla="*/ 778287 h 1033646"/>
                <a:gd name="connsiteX7" fmla="*/ 143282 w 1311682"/>
                <a:gd name="connsiteY7" fmla="*/ 282987 h 1033646"/>
                <a:gd name="connsiteX8" fmla="*/ 409982 w 1311682"/>
                <a:gd name="connsiteY8" fmla="*/ 371887 h 1033646"/>
                <a:gd name="connsiteX9" fmla="*/ 308382 w 1311682"/>
                <a:gd name="connsiteY9" fmla="*/ 575087 h 1033646"/>
                <a:gd name="connsiteX10" fmla="*/ 689382 w 1311682"/>
                <a:gd name="connsiteY10" fmla="*/ 498887 h 1033646"/>
                <a:gd name="connsiteX11" fmla="*/ 702082 w 1311682"/>
                <a:gd name="connsiteY11" fmla="*/ 194087 h 1033646"/>
                <a:gd name="connsiteX12" fmla="*/ 905282 w 1311682"/>
                <a:gd name="connsiteY12" fmla="*/ 257587 h 1033646"/>
                <a:gd name="connsiteX13" fmla="*/ 1133882 w 1311682"/>
                <a:gd name="connsiteY13" fmla="*/ 282987 h 1033646"/>
                <a:gd name="connsiteX14" fmla="*/ 1006882 w 1311682"/>
                <a:gd name="connsiteY14" fmla="*/ 28987 h 1033646"/>
                <a:gd name="connsiteX15" fmla="*/ 1311682 w 1311682"/>
                <a:gd name="connsiteY15" fmla="*/ 16287 h 1033646"/>
                <a:gd name="connsiteX0" fmla="*/ 879882 w 1311682"/>
                <a:gd name="connsiteY0" fmla="*/ 1019587 h 1033646"/>
                <a:gd name="connsiteX1" fmla="*/ 498882 w 1311682"/>
                <a:gd name="connsiteY1" fmla="*/ 956087 h 1033646"/>
                <a:gd name="connsiteX2" fmla="*/ 651282 w 1311682"/>
                <a:gd name="connsiteY2" fmla="*/ 803687 h 1033646"/>
                <a:gd name="connsiteX3" fmla="*/ 562382 w 1311682"/>
                <a:gd name="connsiteY3" fmla="*/ 651287 h 1033646"/>
                <a:gd name="connsiteX4" fmla="*/ 282982 w 1311682"/>
                <a:gd name="connsiteY4" fmla="*/ 765587 h 1033646"/>
                <a:gd name="connsiteX5" fmla="*/ 3582 w 1311682"/>
                <a:gd name="connsiteY5" fmla="*/ 778287 h 1033646"/>
                <a:gd name="connsiteX6" fmla="*/ 143282 w 1311682"/>
                <a:gd name="connsiteY6" fmla="*/ 282987 h 1033646"/>
                <a:gd name="connsiteX7" fmla="*/ 409982 w 1311682"/>
                <a:gd name="connsiteY7" fmla="*/ 371887 h 1033646"/>
                <a:gd name="connsiteX8" fmla="*/ 308382 w 1311682"/>
                <a:gd name="connsiteY8" fmla="*/ 575087 h 1033646"/>
                <a:gd name="connsiteX9" fmla="*/ 689382 w 1311682"/>
                <a:gd name="connsiteY9" fmla="*/ 498887 h 1033646"/>
                <a:gd name="connsiteX10" fmla="*/ 702082 w 1311682"/>
                <a:gd name="connsiteY10" fmla="*/ 194087 h 1033646"/>
                <a:gd name="connsiteX11" fmla="*/ 905282 w 1311682"/>
                <a:gd name="connsiteY11" fmla="*/ 257587 h 1033646"/>
                <a:gd name="connsiteX12" fmla="*/ 1133882 w 1311682"/>
                <a:gd name="connsiteY12" fmla="*/ 282987 h 1033646"/>
                <a:gd name="connsiteX13" fmla="*/ 1006882 w 1311682"/>
                <a:gd name="connsiteY13" fmla="*/ 28987 h 1033646"/>
                <a:gd name="connsiteX14" fmla="*/ 1311682 w 1311682"/>
                <a:gd name="connsiteY14" fmla="*/ 16287 h 10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682" h="1033646">
                  <a:moveTo>
                    <a:pt x="879882" y="1019587"/>
                  </a:moveTo>
                  <a:cubicBezTo>
                    <a:pt x="748649" y="1064037"/>
                    <a:pt x="536982" y="992070"/>
                    <a:pt x="498882" y="956087"/>
                  </a:cubicBezTo>
                  <a:cubicBezTo>
                    <a:pt x="460782" y="920104"/>
                    <a:pt x="640699" y="854487"/>
                    <a:pt x="651282" y="803687"/>
                  </a:cubicBezTo>
                  <a:cubicBezTo>
                    <a:pt x="661865" y="752887"/>
                    <a:pt x="623765" y="657637"/>
                    <a:pt x="562382" y="651287"/>
                  </a:cubicBezTo>
                  <a:cubicBezTo>
                    <a:pt x="500999" y="644937"/>
                    <a:pt x="376115" y="744420"/>
                    <a:pt x="282982" y="765587"/>
                  </a:cubicBezTo>
                  <a:cubicBezTo>
                    <a:pt x="189849" y="786754"/>
                    <a:pt x="26865" y="858720"/>
                    <a:pt x="3582" y="778287"/>
                  </a:cubicBezTo>
                  <a:cubicBezTo>
                    <a:pt x="-19701" y="697854"/>
                    <a:pt x="75549" y="350720"/>
                    <a:pt x="143282" y="282987"/>
                  </a:cubicBezTo>
                  <a:cubicBezTo>
                    <a:pt x="211015" y="215254"/>
                    <a:pt x="382465" y="323204"/>
                    <a:pt x="409982" y="371887"/>
                  </a:cubicBezTo>
                  <a:cubicBezTo>
                    <a:pt x="437499" y="420570"/>
                    <a:pt x="261815" y="553920"/>
                    <a:pt x="308382" y="575087"/>
                  </a:cubicBezTo>
                  <a:cubicBezTo>
                    <a:pt x="354949" y="596254"/>
                    <a:pt x="623765" y="562387"/>
                    <a:pt x="689382" y="498887"/>
                  </a:cubicBezTo>
                  <a:cubicBezTo>
                    <a:pt x="754999" y="435387"/>
                    <a:pt x="666099" y="234304"/>
                    <a:pt x="702082" y="194087"/>
                  </a:cubicBezTo>
                  <a:cubicBezTo>
                    <a:pt x="738065" y="153870"/>
                    <a:pt x="833315" y="242770"/>
                    <a:pt x="905282" y="257587"/>
                  </a:cubicBezTo>
                  <a:cubicBezTo>
                    <a:pt x="977249" y="272404"/>
                    <a:pt x="1116949" y="321087"/>
                    <a:pt x="1133882" y="282987"/>
                  </a:cubicBezTo>
                  <a:cubicBezTo>
                    <a:pt x="1150815" y="244887"/>
                    <a:pt x="977249" y="73437"/>
                    <a:pt x="1006882" y="28987"/>
                  </a:cubicBezTo>
                  <a:cubicBezTo>
                    <a:pt x="1036515" y="-15463"/>
                    <a:pt x="1174098" y="412"/>
                    <a:pt x="1311682" y="1628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5" rtl="0" eaLnBrk="1" fontAlgn="auto" latinLnBrk="0" hangingPunct="1">
                <a:lnSpc>
                  <a:spcPct val="100000"/>
                </a:lnSpc>
                <a:spcBef>
                  <a:spcPts val="0"/>
                </a:spcBef>
                <a:spcAft>
                  <a:spcPts val="0"/>
                </a:spcAft>
                <a:buClrTx/>
                <a:buSzTx/>
                <a:buFontTx/>
                <a:buNone/>
                <a:tabLst/>
                <a:defRPr/>
              </a:pPr>
              <a:r>
                <a:rPr kumimoji="0" lang="en-GB" sz="1801"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a:t>
              </a:r>
            </a:p>
          </p:txBody>
        </p:sp>
        <p:sp>
          <p:nvSpPr>
            <p:cNvPr id="45" name="Freeform 17">
              <a:extLst>
                <a:ext uri="{FF2B5EF4-FFF2-40B4-BE49-F238E27FC236}">
                  <a16:creationId xmlns:a16="http://schemas.microsoft.com/office/drawing/2014/main" id="{C6C884EF-CEF1-1F4C-9D66-584516121495}"/>
                </a:ext>
              </a:extLst>
            </p:cNvPr>
            <p:cNvSpPr/>
            <p:nvPr/>
          </p:nvSpPr>
          <p:spPr>
            <a:xfrm>
              <a:off x="3884614" y="466727"/>
              <a:ext cx="1471612" cy="993775"/>
            </a:xfrm>
            <a:custGeom>
              <a:avLst/>
              <a:gdLst>
                <a:gd name="connsiteX0" fmla="*/ 762194 w 1600394"/>
                <a:gd name="connsiteY0" fmla="*/ 1079536 h 1079536"/>
                <a:gd name="connsiteX1" fmla="*/ 787594 w 1600394"/>
                <a:gd name="connsiteY1" fmla="*/ 901736 h 1079536"/>
                <a:gd name="connsiteX2" fmla="*/ 711394 w 1600394"/>
                <a:gd name="connsiteY2" fmla="*/ 698536 h 1079536"/>
                <a:gd name="connsiteX3" fmla="*/ 457394 w 1600394"/>
                <a:gd name="connsiteY3" fmla="*/ 749336 h 1079536"/>
                <a:gd name="connsiteX4" fmla="*/ 152594 w 1600394"/>
                <a:gd name="connsiteY4" fmla="*/ 762036 h 1079536"/>
                <a:gd name="connsiteX5" fmla="*/ 194 w 1600394"/>
                <a:gd name="connsiteY5" fmla="*/ 571536 h 1079536"/>
                <a:gd name="connsiteX6" fmla="*/ 127194 w 1600394"/>
                <a:gd name="connsiteY6" fmla="*/ 317536 h 1079536"/>
                <a:gd name="connsiteX7" fmla="*/ 393894 w 1600394"/>
                <a:gd name="connsiteY7" fmla="*/ 279436 h 1079536"/>
                <a:gd name="connsiteX8" fmla="*/ 558994 w 1600394"/>
                <a:gd name="connsiteY8" fmla="*/ 469936 h 1079536"/>
                <a:gd name="connsiteX9" fmla="*/ 622494 w 1600394"/>
                <a:gd name="connsiteY9" fmla="*/ 571536 h 1079536"/>
                <a:gd name="connsiteX10" fmla="*/ 812994 w 1600394"/>
                <a:gd name="connsiteY10" fmla="*/ 381036 h 1079536"/>
                <a:gd name="connsiteX11" fmla="*/ 736794 w 1600394"/>
                <a:gd name="connsiteY11" fmla="*/ 152436 h 1079536"/>
                <a:gd name="connsiteX12" fmla="*/ 851094 w 1600394"/>
                <a:gd name="connsiteY12" fmla="*/ 36 h 1079536"/>
                <a:gd name="connsiteX13" fmla="*/ 978094 w 1600394"/>
                <a:gd name="connsiteY13" fmla="*/ 165136 h 1079536"/>
                <a:gd name="connsiteX14" fmla="*/ 978094 w 1600394"/>
                <a:gd name="connsiteY14" fmla="*/ 355636 h 1079536"/>
                <a:gd name="connsiteX15" fmla="*/ 889194 w 1600394"/>
                <a:gd name="connsiteY15" fmla="*/ 469936 h 1079536"/>
                <a:gd name="connsiteX16" fmla="*/ 1028894 w 1600394"/>
                <a:gd name="connsiteY16" fmla="*/ 508036 h 1079536"/>
                <a:gd name="connsiteX17" fmla="*/ 1435294 w 1600394"/>
                <a:gd name="connsiteY17" fmla="*/ 330236 h 1079536"/>
                <a:gd name="connsiteX18" fmla="*/ 1498794 w 1600394"/>
                <a:gd name="connsiteY18" fmla="*/ 660436 h 1079536"/>
                <a:gd name="connsiteX19" fmla="*/ 1168594 w 1600394"/>
                <a:gd name="connsiteY19" fmla="*/ 685836 h 1079536"/>
                <a:gd name="connsiteX20" fmla="*/ 965394 w 1600394"/>
                <a:gd name="connsiteY20" fmla="*/ 825536 h 1079536"/>
                <a:gd name="connsiteX21" fmla="*/ 1219394 w 1600394"/>
                <a:gd name="connsiteY21" fmla="*/ 850936 h 1079536"/>
                <a:gd name="connsiteX22" fmla="*/ 1092394 w 1600394"/>
                <a:gd name="connsiteY22" fmla="*/ 1041436 h 1079536"/>
                <a:gd name="connsiteX23" fmla="*/ 1409894 w 1600394"/>
                <a:gd name="connsiteY23" fmla="*/ 939836 h 1079536"/>
                <a:gd name="connsiteX24" fmla="*/ 1600394 w 1600394"/>
                <a:gd name="connsiteY24" fmla="*/ 1054136 h 107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0394" h="1079536">
                  <a:moveTo>
                    <a:pt x="762194" y="1079536"/>
                  </a:moveTo>
                  <a:cubicBezTo>
                    <a:pt x="779127" y="1022386"/>
                    <a:pt x="796061" y="965236"/>
                    <a:pt x="787594" y="901736"/>
                  </a:cubicBezTo>
                  <a:cubicBezTo>
                    <a:pt x="779127" y="838236"/>
                    <a:pt x="766427" y="723936"/>
                    <a:pt x="711394" y="698536"/>
                  </a:cubicBezTo>
                  <a:cubicBezTo>
                    <a:pt x="656361" y="673136"/>
                    <a:pt x="550527" y="738753"/>
                    <a:pt x="457394" y="749336"/>
                  </a:cubicBezTo>
                  <a:cubicBezTo>
                    <a:pt x="364261" y="759919"/>
                    <a:pt x="228794" y="791669"/>
                    <a:pt x="152594" y="762036"/>
                  </a:cubicBezTo>
                  <a:cubicBezTo>
                    <a:pt x="76394" y="732403"/>
                    <a:pt x="4427" y="645619"/>
                    <a:pt x="194" y="571536"/>
                  </a:cubicBezTo>
                  <a:cubicBezTo>
                    <a:pt x="-4039" y="497453"/>
                    <a:pt x="61577" y="366219"/>
                    <a:pt x="127194" y="317536"/>
                  </a:cubicBezTo>
                  <a:cubicBezTo>
                    <a:pt x="192811" y="268853"/>
                    <a:pt x="321927" y="254036"/>
                    <a:pt x="393894" y="279436"/>
                  </a:cubicBezTo>
                  <a:cubicBezTo>
                    <a:pt x="465861" y="304836"/>
                    <a:pt x="520894" y="421253"/>
                    <a:pt x="558994" y="469936"/>
                  </a:cubicBezTo>
                  <a:cubicBezTo>
                    <a:pt x="597094" y="518619"/>
                    <a:pt x="580161" y="586353"/>
                    <a:pt x="622494" y="571536"/>
                  </a:cubicBezTo>
                  <a:cubicBezTo>
                    <a:pt x="664827" y="556719"/>
                    <a:pt x="793944" y="450886"/>
                    <a:pt x="812994" y="381036"/>
                  </a:cubicBezTo>
                  <a:cubicBezTo>
                    <a:pt x="832044" y="311186"/>
                    <a:pt x="730444" y="215936"/>
                    <a:pt x="736794" y="152436"/>
                  </a:cubicBezTo>
                  <a:cubicBezTo>
                    <a:pt x="743144" y="88936"/>
                    <a:pt x="810877" y="-2081"/>
                    <a:pt x="851094" y="36"/>
                  </a:cubicBezTo>
                  <a:cubicBezTo>
                    <a:pt x="891311" y="2153"/>
                    <a:pt x="956927" y="105869"/>
                    <a:pt x="978094" y="165136"/>
                  </a:cubicBezTo>
                  <a:cubicBezTo>
                    <a:pt x="999261" y="224403"/>
                    <a:pt x="992911" y="304836"/>
                    <a:pt x="978094" y="355636"/>
                  </a:cubicBezTo>
                  <a:cubicBezTo>
                    <a:pt x="963277" y="406436"/>
                    <a:pt x="880727" y="444536"/>
                    <a:pt x="889194" y="469936"/>
                  </a:cubicBezTo>
                  <a:cubicBezTo>
                    <a:pt x="897661" y="495336"/>
                    <a:pt x="937877" y="531319"/>
                    <a:pt x="1028894" y="508036"/>
                  </a:cubicBezTo>
                  <a:cubicBezTo>
                    <a:pt x="1119911" y="484753"/>
                    <a:pt x="1356977" y="304836"/>
                    <a:pt x="1435294" y="330236"/>
                  </a:cubicBezTo>
                  <a:cubicBezTo>
                    <a:pt x="1513611" y="355636"/>
                    <a:pt x="1543244" y="601169"/>
                    <a:pt x="1498794" y="660436"/>
                  </a:cubicBezTo>
                  <a:cubicBezTo>
                    <a:pt x="1454344" y="719703"/>
                    <a:pt x="1257494" y="658319"/>
                    <a:pt x="1168594" y="685836"/>
                  </a:cubicBezTo>
                  <a:cubicBezTo>
                    <a:pt x="1079694" y="713353"/>
                    <a:pt x="956927" y="798019"/>
                    <a:pt x="965394" y="825536"/>
                  </a:cubicBezTo>
                  <a:cubicBezTo>
                    <a:pt x="973861" y="853053"/>
                    <a:pt x="1198227" y="814953"/>
                    <a:pt x="1219394" y="850936"/>
                  </a:cubicBezTo>
                  <a:cubicBezTo>
                    <a:pt x="1240561" y="886919"/>
                    <a:pt x="1060644" y="1026619"/>
                    <a:pt x="1092394" y="1041436"/>
                  </a:cubicBezTo>
                  <a:cubicBezTo>
                    <a:pt x="1124144" y="1056253"/>
                    <a:pt x="1325227" y="937719"/>
                    <a:pt x="1409894" y="939836"/>
                  </a:cubicBezTo>
                  <a:cubicBezTo>
                    <a:pt x="1494561" y="941953"/>
                    <a:pt x="1547477" y="998044"/>
                    <a:pt x="1600394" y="1054136"/>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5"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46" name="Freeform 18">
              <a:extLst>
                <a:ext uri="{FF2B5EF4-FFF2-40B4-BE49-F238E27FC236}">
                  <a16:creationId xmlns:a16="http://schemas.microsoft.com/office/drawing/2014/main" id="{09656961-326F-2943-9EE1-37D033BF627F}"/>
                </a:ext>
              </a:extLst>
            </p:cNvPr>
            <p:cNvSpPr/>
            <p:nvPr/>
          </p:nvSpPr>
          <p:spPr>
            <a:xfrm>
              <a:off x="5765802" y="1808165"/>
              <a:ext cx="1112839" cy="811212"/>
            </a:xfrm>
            <a:custGeom>
              <a:avLst/>
              <a:gdLst>
                <a:gd name="connsiteX0" fmla="*/ 0 w 1210012"/>
                <a:gd name="connsiteY0" fmla="*/ 386416 h 881716"/>
                <a:gd name="connsiteX1" fmla="*/ 177800 w 1210012"/>
                <a:gd name="connsiteY1" fmla="*/ 348316 h 881716"/>
                <a:gd name="connsiteX2" fmla="*/ 190500 w 1210012"/>
                <a:gd name="connsiteY2" fmla="*/ 170516 h 881716"/>
                <a:gd name="connsiteX3" fmla="*/ 330200 w 1210012"/>
                <a:gd name="connsiteY3" fmla="*/ 119716 h 881716"/>
                <a:gd name="connsiteX4" fmla="*/ 368300 w 1210012"/>
                <a:gd name="connsiteY4" fmla="*/ 234016 h 881716"/>
                <a:gd name="connsiteX5" fmla="*/ 482600 w 1210012"/>
                <a:gd name="connsiteY5" fmla="*/ 221316 h 881716"/>
                <a:gd name="connsiteX6" fmla="*/ 482600 w 1210012"/>
                <a:gd name="connsiteY6" fmla="*/ 30816 h 881716"/>
                <a:gd name="connsiteX7" fmla="*/ 673100 w 1210012"/>
                <a:gd name="connsiteY7" fmla="*/ 18116 h 881716"/>
                <a:gd name="connsiteX8" fmla="*/ 673100 w 1210012"/>
                <a:gd name="connsiteY8" fmla="*/ 208616 h 881716"/>
                <a:gd name="connsiteX9" fmla="*/ 622300 w 1210012"/>
                <a:gd name="connsiteY9" fmla="*/ 322916 h 881716"/>
                <a:gd name="connsiteX10" fmla="*/ 927100 w 1210012"/>
                <a:gd name="connsiteY10" fmla="*/ 335616 h 881716"/>
                <a:gd name="connsiteX11" fmla="*/ 1181100 w 1210012"/>
                <a:gd name="connsiteY11" fmla="*/ 488016 h 881716"/>
                <a:gd name="connsiteX12" fmla="*/ 1143000 w 1210012"/>
                <a:gd name="connsiteY12" fmla="*/ 716616 h 881716"/>
                <a:gd name="connsiteX13" fmla="*/ 635000 w 1210012"/>
                <a:gd name="connsiteY13" fmla="*/ 488016 h 881716"/>
                <a:gd name="connsiteX14" fmla="*/ 469900 w 1210012"/>
                <a:gd name="connsiteY14" fmla="*/ 589616 h 881716"/>
                <a:gd name="connsiteX15" fmla="*/ 571500 w 1210012"/>
                <a:gd name="connsiteY15" fmla="*/ 653116 h 881716"/>
                <a:gd name="connsiteX16" fmla="*/ 609600 w 1210012"/>
                <a:gd name="connsiteY16" fmla="*/ 818216 h 881716"/>
                <a:gd name="connsiteX17" fmla="*/ 482600 w 1210012"/>
                <a:gd name="connsiteY17" fmla="*/ 818216 h 881716"/>
                <a:gd name="connsiteX18" fmla="*/ 393700 w 1210012"/>
                <a:gd name="connsiteY18" fmla="*/ 881716 h 88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0012" h="881716">
                  <a:moveTo>
                    <a:pt x="0" y="386416"/>
                  </a:moveTo>
                  <a:cubicBezTo>
                    <a:pt x="73025" y="385357"/>
                    <a:pt x="146050" y="384299"/>
                    <a:pt x="177800" y="348316"/>
                  </a:cubicBezTo>
                  <a:cubicBezTo>
                    <a:pt x="209550" y="312333"/>
                    <a:pt x="165100" y="208616"/>
                    <a:pt x="190500" y="170516"/>
                  </a:cubicBezTo>
                  <a:cubicBezTo>
                    <a:pt x="215900" y="132416"/>
                    <a:pt x="300567" y="109133"/>
                    <a:pt x="330200" y="119716"/>
                  </a:cubicBezTo>
                  <a:cubicBezTo>
                    <a:pt x="359833" y="130299"/>
                    <a:pt x="342900" y="217083"/>
                    <a:pt x="368300" y="234016"/>
                  </a:cubicBezTo>
                  <a:cubicBezTo>
                    <a:pt x="393700" y="250949"/>
                    <a:pt x="463550" y="255183"/>
                    <a:pt x="482600" y="221316"/>
                  </a:cubicBezTo>
                  <a:cubicBezTo>
                    <a:pt x="501650" y="187449"/>
                    <a:pt x="450850" y="64683"/>
                    <a:pt x="482600" y="30816"/>
                  </a:cubicBezTo>
                  <a:cubicBezTo>
                    <a:pt x="514350" y="-3051"/>
                    <a:pt x="641350" y="-11517"/>
                    <a:pt x="673100" y="18116"/>
                  </a:cubicBezTo>
                  <a:cubicBezTo>
                    <a:pt x="704850" y="47749"/>
                    <a:pt x="681567" y="157816"/>
                    <a:pt x="673100" y="208616"/>
                  </a:cubicBezTo>
                  <a:cubicBezTo>
                    <a:pt x="664633" y="259416"/>
                    <a:pt x="579967" y="301749"/>
                    <a:pt x="622300" y="322916"/>
                  </a:cubicBezTo>
                  <a:cubicBezTo>
                    <a:pt x="664633" y="344083"/>
                    <a:pt x="833967" y="308099"/>
                    <a:pt x="927100" y="335616"/>
                  </a:cubicBezTo>
                  <a:cubicBezTo>
                    <a:pt x="1020233" y="363133"/>
                    <a:pt x="1145117" y="424516"/>
                    <a:pt x="1181100" y="488016"/>
                  </a:cubicBezTo>
                  <a:cubicBezTo>
                    <a:pt x="1217083" y="551516"/>
                    <a:pt x="1234017" y="716616"/>
                    <a:pt x="1143000" y="716616"/>
                  </a:cubicBezTo>
                  <a:cubicBezTo>
                    <a:pt x="1051983" y="716616"/>
                    <a:pt x="747183" y="509183"/>
                    <a:pt x="635000" y="488016"/>
                  </a:cubicBezTo>
                  <a:cubicBezTo>
                    <a:pt x="522817" y="466849"/>
                    <a:pt x="480483" y="562099"/>
                    <a:pt x="469900" y="589616"/>
                  </a:cubicBezTo>
                  <a:cubicBezTo>
                    <a:pt x="459317" y="617133"/>
                    <a:pt x="548217" y="615016"/>
                    <a:pt x="571500" y="653116"/>
                  </a:cubicBezTo>
                  <a:cubicBezTo>
                    <a:pt x="594783" y="691216"/>
                    <a:pt x="624417" y="790699"/>
                    <a:pt x="609600" y="818216"/>
                  </a:cubicBezTo>
                  <a:cubicBezTo>
                    <a:pt x="594783" y="845733"/>
                    <a:pt x="518583" y="807633"/>
                    <a:pt x="482600" y="818216"/>
                  </a:cubicBezTo>
                  <a:cubicBezTo>
                    <a:pt x="446617" y="828799"/>
                    <a:pt x="420158" y="855257"/>
                    <a:pt x="393700" y="881716"/>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45"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cxnSp>
          <p:nvCxnSpPr>
            <p:cNvPr id="48" name="Connecteur droit avec flèche 47">
              <a:extLst>
                <a:ext uri="{FF2B5EF4-FFF2-40B4-BE49-F238E27FC236}">
                  <a16:creationId xmlns:a16="http://schemas.microsoft.com/office/drawing/2014/main" id="{17811D4F-05B3-014C-837E-C1F71FD7841E}"/>
                </a:ext>
              </a:extLst>
            </p:cNvPr>
            <p:cNvCxnSpPr>
              <a:cxnSpLocks/>
              <a:endCxn id="44" idx="0"/>
            </p:cNvCxnSpPr>
            <p:nvPr/>
          </p:nvCxnSpPr>
          <p:spPr>
            <a:xfrm flipH="1" flipV="1">
              <a:off x="3295351" y="2436582"/>
              <a:ext cx="1463441" cy="270107"/>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D7ABAADF-74C4-B045-8F2C-88F3D8C8BB24}"/>
                </a:ext>
              </a:extLst>
            </p:cNvPr>
            <p:cNvCxnSpPr>
              <a:stCxn id="44" idx="14"/>
              <a:endCxn id="45" idx="0"/>
            </p:cNvCxnSpPr>
            <p:nvPr/>
          </p:nvCxnSpPr>
          <p:spPr>
            <a:xfrm flipV="1">
              <a:off x="3692525" y="1460502"/>
              <a:ext cx="893763" cy="5397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54663E62-1F72-C345-B3ED-A592CDF7C30A}"/>
                </a:ext>
              </a:extLst>
            </p:cNvPr>
            <p:cNvCxnSpPr>
              <a:stCxn id="45" idx="24"/>
              <a:endCxn id="46" idx="0"/>
            </p:cNvCxnSpPr>
            <p:nvPr/>
          </p:nvCxnSpPr>
          <p:spPr>
            <a:xfrm>
              <a:off x="5356227" y="1436690"/>
              <a:ext cx="409575" cy="72707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2790AF3C-72D7-B94A-9931-D34977CF2E42}"/>
                </a:ext>
              </a:extLst>
            </p:cNvPr>
            <p:cNvCxnSpPr>
              <a:cxnSpLocks/>
              <a:stCxn id="46" idx="18"/>
            </p:cNvCxnSpPr>
            <p:nvPr/>
          </p:nvCxnSpPr>
          <p:spPr>
            <a:xfrm>
              <a:off x="6127885" y="2619377"/>
              <a:ext cx="457332" cy="50034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B84BFF59-6100-A545-827F-1BDF5F53978E}"/>
                </a:ext>
              </a:extLst>
            </p:cNvPr>
            <p:cNvSpPr txBox="1">
              <a:spLocks/>
            </p:cNvSpPr>
            <p:nvPr/>
          </p:nvSpPr>
          <p:spPr>
            <a:xfrm>
              <a:off x="4289509" y="470649"/>
              <a:ext cx="4740108" cy="318047"/>
            </a:xfrm>
            <a:prstGeom prst="rect">
              <a:avLst/>
            </a:prstGeom>
          </p:spPr>
          <p:txBody>
            <a:bodyPr>
              <a:normAutofit fontScale="97500"/>
            </a:bodyPr>
            <a:lstStyle>
              <a:lvl1pPr algn="l" defTabSz="685776" rtl="0" fontAlgn="base">
                <a:lnSpc>
                  <a:spcPct val="90000"/>
                </a:lnSpc>
                <a:spcBef>
                  <a:spcPct val="0"/>
                </a:spcBef>
                <a:spcAft>
                  <a:spcPct val="0"/>
                </a:spcAft>
                <a:defRPr sz="3300" kern="1200">
                  <a:solidFill>
                    <a:schemeClr val="tx1"/>
                  </a:solidFill>
                  <a:latin typeface="+mj-lt"/>
                  <a:ea typeface="+mj-ea"/>
                  <a:cs typeface="+mj-cs"/>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marL="0" marR="0" lvl="0" indent="0" algn="r" defTabSz="914345" rtl="0" eaLnBrk="1" fontAlgn="base" latinLnBrk="0" hangingPunct="1">
                <a:lnSpc>
                  <a:spcPct val="9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venir Book" panose="02000503020000020003" pitchFamily="2" charset="0"/>
                  <a:ea typeface="+mj-ea"/>
                  <a:cs typeface="+mj-cs"/>
                </a:rPr>
                <a:t>PROVE SPECIALI</a:t>
              </a:r>
            </a:p>
          </p:txBody>
        </p:sp>
        <p:sp>
          <p:nvSpPr>
            <p:cNvPr id="4" name="Rettangolo con angoli arrotondati 3">
              <a:extLst>
                <a:ext uri="{FF2B5EF4-FFF2-40B4-BE49-F238E27FC236}">
                  <a16:creationId xmlns:a16="http://schemas.microsoft.com/office/drawing/2014/main" id="{571AD539-CE9F-7248-80B0-80A43B8ADE0F}"/>
                </a:ext>
              </a:extLst>
            </p:cNvPr>
            <p:cNvSpPr/>
            <p:nvPr/>
          </p:nvSpPr>
          <p:spPr>
            <a:xfrm>
              <a:off x="663213" y="3119717"/>
              <a:ext cx="1273163" cy="52818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5" name="CasellaDiTesto 4">
              <a:extLst>
                <a:ext uri="{FF2B5EF4-FFF2-40B4-BE49-F238E27FC236}">
                  <a16:creationId xmlns:a16="http://schemas.microsoft.com/office/drawing/2014/main" id="{37A18329-9B5B-F048-A7D7-726BE76959E0}"/>
                </a:ext>
              </a:extLst>
            </p:cNvPr>
            <p:cNvSpPr txBox="1"/>
            <p:nvPr/>
          </p:nvSpPr>
          <p:spPr>
            <a:xfrm>
              <a:off x="720356" y="3279726"/>
              <a:ext cx="1152605" cy="2077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Direzione Rally</a:t>
              </a:r>
            </a:p>
          </p:txBody>
        </p:sp>
        <p:sp>
          <p:nvSpPr>
            <p:cNvPr id="32" name="Rettangolo con angoli arrotondati 31">
              <a:extLst>
                <a:ext uri="{FF2B5EF4-FFF2-40B4-BE49-F238E27FC236}">
                  <a16:creationId xmlns:a16="http://schemas.microsoft.com/office/drawing/2014/main" id="{D308D6DE-8976-BC42-B740-BFDE2DB9DB5B}"/>
                </a:ext>
              </a:extLst>
            </p:cNvPr>
            <p:cNvSpPr/>
            <p:nvPr/>
          </p:nvSpPr>
          <p:spPr>
            <a:xfrm>
              <a:off x="1165229" y="3983793"/>
              <a:ext cx="1273163" cy="52818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34" name="CasellaDiTesto 33">
              <a:extLst>
                <a:ext uri="{FF2B5EF4-FFF2-40B4-BE49-F238E27FC236}">
                  <a16:creationId xmlns:a16="http://schemas.microsoft.com/office/drawing/2014/main" id="{9DA1C49D-77BD-034C-8D3A-64829BA83176}"/>
                </a:ext>
              </a:extLst>
            </p:cNvPr>
            <p:cNvSpPr txBox="1"/>
            <p:nvPr/>
          </p:nvSpPr>
          <p:spPr>
            <a:xfrm>
              <a:off x="1212421" y="3995449"/>
              <a:ext cx="1152605" cy="484748"/>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Verifiche amministrative e tecniche</a:t>
              </a:r>
            </a:p>
          </p:txBody>
        </p:sp>
        <p:sp>
          <p:nvSpPr>
            <p:cNvPr id="36" name="Rettangolo con angoli arrotondati 35">
              <a:extLst>
                <a:ext uri="{FF2B5EF4-FFF2-40B4-BE49-F238E27FC236}">
                  <a16:creationId xmlns:a16="http://schemas.microsoft.com/office/drawing/2014/main" id="{935DF9D0-E790-B84E-A5E9-2EE5FF360A1F}"/>
                </a:ext>
              </a:extLst>
            </p:cNvPr>
            <p:cNvSpPr/>
            <p:nvPr/>
          </p:nvSpPr>
          <p:spPr>
            <a:xfrm>
              <a:off x="3884614" y="4031314"/>
              <a:ext cx="1273163" cy="52818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59" name="Rettangolo con angoli arrotondati 58">
              <a:extLst>
                <a:ext uri="{FF2B5EF4-FFF2-40B4-BE49-F238E27FC236}">
                  <a16:creationId xmlns:a16="http://schemas.microsoft.com/office/drawing/2014/main" id="{7935CB29-7462-1F4E-A32E-8CC553A8D82E}"/>
                </a:ext>
              </a:extLst>
            </p:cNvPr>
            <p:cNvSpPr/>
            <p:nvPr/>
          </p:nvSpPr>
          <p:spPr>
            <a:xfrm>
              <a:off x="4284848" y="3203857"/>
              <a:ext cx="1273163" cy="52818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60" name="CasellaDiTesto 59">
              <a:extLst>
                <a:ext uri="{FF2B5EF4-FFF2-40B4-BE49-F238E27FC236}">
                  <a16:creationId xmlns:a16="http://schemas.microsoft.com/office/drawing/2014/main" id="{94660B5C-FA39-6041-94C6-A9CC21A47F37}"/>
                </a:ext>
              </a:extLst>
            </p:cNvPr>
            <p:cNvSpPr txBox="1"/>
            <p:nvPr/>
          </p:nvSpPr>
          <p:spPr>
            <a:xfrm>
              <a:off x="4370069" y="3355270"/>
              <a:ext cx="1152605" cy="2077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Parco assistenza</a:t>
              </a:r>
            </a:p>
          </p:txBody>
        </p:sp>
        <p:sp>
          <p:nvSpPr>
            <p:cNvPr id="61" name="Rettangolo con angoli arrotondati 60">
              <a:extLst>
                <a:ext uri="{FF2B5EF4-FFF2-40B4-BE49-F238E27FC236}">
                  <a16:creationId xmlns:a16="http://schemas.microsoft.com/office/drawing/2014/main" id="{DA87E3F9-C826-A546-88B3-2F8AAB7E4518}"/>
                </a:ext>
              </a:extLst>
            </p:cNvPr>
            <p:cNvSpPr/>
            <p:nvPr/>
          </p:nvSpPr>
          <p:spPr>
            <a:xfrm>
              <a:off x="4601656" y="2365584"/>
              <a:ext cx="1273163" cy="52818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62" name="CasellaDiTesto 61">
              <a:extLst>
                <a:ext uri="{FF2B5EF4-FFF2-40B4-BE49-F238E27FC236}">
                  <a16:creationId xmlns:a16="http://schemas.microsoft.com/office/drawing/2014/main" id="{E2093607-B12A-E64C-BD3E-B2363BB09230}"/>
                </a:ext>
              </a:extLst>
            </p:cNvPr>
            <p:cNvSpPr txBox="1"/>
            <p:nvPr/>
          </p:nvSpPr>
          <p:spPr>
            <a:xfrm>
              <a:off x="4666639" y="2529755"/>
              <a:ext cx="1152605" cy="2077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Rifornimento</a:t>
              </a:r>
            </a:p>
          </p:txBody>
        </p:sp>
        <p:sp>
          <p:nvSpPr>
            <p:cNvPr id="63" name="Rettangolo con angoli arrotondati 62">
              <a:extLst>
                <a:ext uri="{FF2B5EF4-FFF2-40B4-BE49-F238E27FC236}">
                  <a16:creationId xmlns:a16="http://schemas.microsoft.com/office/drawing/2014/main" id="{0C8AFBEE-B47B-384C-BCCC-9ADE6C6A7164}"/>
                </a:ext>
              </a:extLst>
            </p:cNvPr>
            <p:cNvSpPr/>
            <p:nvPr/>
          </p:nvSpPr>
          <p:spPr>
            <a:xfrm>
              <a:off x="6268435" y="3201103"/>
              <a:ext cx="1273163" cy="52818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64" name="CasellaDiTesto 63">
              <a:extLst>
                <a:ext uri="{FF2B5EF4-FFF2-40B4-BE49-F238E27FC236}">
                  <a16:creationId xmlns:a16="http://schemas.microsoft.com/office/drawing/2014/main" id="{2A484628-EB1A-9D4D-87E3-6E22485FEEC1}"/>
                </a:ext>
              </a:extLst>
            </p:cNvPr>
            <p:cNvSpPr txBox="1"/>
            <p:nvPr/>
          </p:nvSpPr>
          <p:spPr>
            <a:xfrm>
              <a:off x="6328713" y="3349779"/>
              <a:ext cx="1152605" cy="2077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Riordino</a:t>
              </a:r>
            </a:p>
          </p:txBody>
        </p:sp>
        <p:sp>
          <p:nvSpPr>
            <p:cNvPr id="65" name="Rettangolo con angoli arrotondati 64">
              <a:extLst>
                <a:ext uri="{FF2B5EF4-FFF2-40B4-BE49-F238E27FC236}">
                  <a16:creationId xmlns:a16="http://schemas.microsoft.com/office/drawing/2014/main" id="{721E58FD-43D8-6D4B-8137-E22E2B12C5F2}"/>
                </a:ext>
              </a:extLst>
            </p:cNvPr>
            <p:cNvSpPr/>
            <p:nvPr/>
          </p:nvSpPr>
          <p:spPr>
            <a:xfrm>
              <a:off x="6243252" y="4071890"/>
              <a:ext cx="1273163" cy="52818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sp>
          <p:nvSpPr>
            <p:cNvPr id="66" name="CasellaDiTesto 65">
              <a:extLst>
                <a:ext uri="{FF2B5EF4-FFF2-40B4-BE49-F238E27FC236}">
                  <a16:creationId xmlns:a16="http://schemas.microsoft.com/office/drawing/2014/main" id="{4289C2DE-AA06-EE4B-9E85-C4459A03C54E}"/>
                </a:ext>
              </a:extLst>
            </p:cNvPr>
            <p:cNvSpPr txBox="1"/>
            <p:nvPr/>
          </p:nvSpPr>
          <p:spPr>
            <a:xfrm>
              <a:off x="6302338" y="4155353"/>
              <a:ext cx="1152605" cy="3462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Arrivo – cerimonia di premiazione</a:t>
              </a:r>
            </a:p>
          </p:txBody>
        </p:sp>
        <p:sp>
          <p:nvSpPr>
            <p:cNvPr id="67" name="CasellaDiTesto 66">
              <a:extLst>
                <a:ext uri="{FF2B5EF4-FFF2-40B4-BE49-F238E27FC236}">
                  <a16:creationId xmlns:a16="http://schemas.microsoft.com/office/drawing/2014/main" id="{614E4A43-1B3E-344D-8521-060FEFC9614B}"/>
                </a:ext>
              </a:extLst>
            </p:cNvPr>
            <p:cNvSpPr txBox="1"/>
            <p:nvPr/>
          </p:nvSpPr>
          <p:spPr>
            <a:xfrm>
              <a:off x="3933768" y="4173071"/>
              <a:ext cx="1152605" cy="207749"/>
            </a:xfrm>
            <a:prstGeom prst="rect">
              <a:avLst/>
            </a:prstGeom>
            <a:no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Parco chiuso</a:t>
              </a:r>
            </a:p>
          </p:txBody>
        </p:sp>
        <p:cxnSp>
          <p:nvCxnSpPr>
            <p:cNvPr id="16" name="Connettore 2 15">
              <a:extLst>
                <a:ext uri="{FF2B5EF4-FFF2-40B4-BE49-F238E27FC236}">
                  <a16:creationId xmlns:a16="http://schemas.microsoft.com/office/drawing/2014/main" id="{8EBBFB56-F2C5-2049-B7A1-C2199D3F5022}"/>
                </a:ext>
              </a:extLst>
            </p:cNvPr>
            <p:cNvCxnSpPr/>
            <p:nvPr/>
          </p:nvCxnSpPr>
          <p:spPr>
            <a:xfrm flipV="1">
              <a:off x="5157777" y="2893768"/>
              <a:ext cx="0" cy="22594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D1F45ADA-1457-714C-9BAE-135CF3DFEE49}"/>
                </a:ext>
              </a:extLst>
            </p:cNvPr>
            <p:cNvCxnSpPr/>
            <p:nvPr/>
          </p:nvCxnSpPr>
          <p:spPr>
            <a:xfrm>
              <a:off x="4666639" y="3792813"/>
              <a:ext cx="0" cy="19098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7D47E748-45A1-914B-8B7B-47E5263DF690}"/>
                </a:ext>
              </a:extLst>
            </p:cNvPr>
            <p:cNvCxnSpPr/>
            <p:nvPr/>
          </p:nvCxnSpPr>
          <p:spPr>
            <a:xfrm>
              <a:off x="2013511" y="3460345"/>
              <a:ext cx="2151529"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0572D25F-5D1C-3143-8734-C84CC8AE6EA4}"/>
                </a:ext>
              </a:extLst>
            </p:cNvPr>
            <p:cNvCxnSpPr/>
            <p:nvPr/>
          </p:nvCxnSpPr>
          <p:spPr>
            <a:xfrm flipV="1">
              <a:off x="1636699" y="3672612"/>
              <a:ext cx="0" cy="24040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538296D9-8589-A843-BF96-D00D0F1EAC7B}"/>
                </a:ext>
              </a:extLst>
            </p:cNvPr>
            <p:cNvCxnSpPr/>
            <p:nvPr/>
          </p:nvCxnSpPr>
          <p:spPr>
            <a:xfrm flipH="1">
              <a:off x="5617029" y="3465195"/>
              <a:ext cx="510856"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D66B4577-F325-DF4C-A6F6-E19A51392515}"/>
                </a:ext>
              </a:extLst>
            </p:cNvPr>
            <p:cNvCxnSpPr>
              <a:cxnSpLocks/>
            </p:cNvCxnSpPr>
            <p:nvPr/>
          </p:nvCxnSpPr>
          <p:spPr>
            <a:xfrm flipH="1" flipV="1">
              <a:off x="5356227" y="3792814"/>
              <a:ext cx="825553" cy="572457"/>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1" name="Rettangolo 70">
            <a:extLst>
              <a:ext uri="{FF2B5EF4-FFF2-40B4-BE49-F238E27FC236}">
                <a16:creationId xmlns:a16="http://schemas.microsoft.com/office/drawing/2014/main" id="{B522EA4D-A6CE-E44A-8F4F-CEED3A315091}"/>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72" name="Immagine 71">
            <a:extLst>
              <a:ext uri="{FF2B5EF4-FFF2-40B4-BE49-F238E27FC236}">
                <a16:creationId xmlns:a16="http://schemas.microsoft.com/office/drawing/2014/main" id="{1932B5FA-F302-2749-9A73-0982CABDED72}"/>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215972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536ACB-1772-B345-A82A-2604490C36E5}" type="slidenum">
              <a:rPr kumimoji="0" lang="en-GB"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en-GB"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52228" name="ZoneTexte 14"/>
          <p:cNvSpPr txBox="1">
            <a:spLocks noChangeArrowheads="1"/>
          </p:cNvSpPr>
          <p:nvPr/>
        </p:nvSpPr>
        <p:spPr bwMode="auto">
          <a:xfrm>
            <a:off x="1365680" y="2054264"/>
            <a:ext cx="3636433"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altLang="fr-FR" sz="4267" b="0" i="0" u="none" strike="noStrike" kern="1200" cap="none" spc="0" normalizeH="0" baseline="0" noProof="0" dirty="0">
                <a:ln>
                  <a:noFill/>
                </a:ln>
                <a:solidFill>
                  <a:srgbClr val="FFFFFF"/>
                </a:solidFill>
                <a:effectLst/>
                <a:uLnTx/>
                <a:uFillTx/>
                <a:latin typeface="Avenir Book" panose="02000503020000020003" pitchFamily="2" charset="0"/>
                <a:ea typeface="Futura Std Light Oblique" charset="0"/>
                <a:cs typeface="Futura Std Light Oblique" charset="0"/>
              </a:rPr>
              <a:t>UN RALLY E’ COMPOSTO DA </a:t>
            </a:r>
            <a:r>
              <a:rPr kumimoji="0" lang="en-GB" altLang="fr-FR" sz="4267" b="0" i="0" u="none" strike="noStrike" kern="1200" cap="none" spc="0" normalizeH="0" baseline="0" noProof="0" dirty="0">
                <a:ln>
                  <a:noFill/>
                </a:ln>
                <a:solidFill>
                  <a:srgbClr val="00B3E1"/>
                </a:solidFill>
                <a:effectLst/>
                <a:uLnTx/>
                <a:uFillTx/>
                <a:latin typeface="Avenir Book" panose="02000503020000020003" pitchFamily="2" charset="0"/>
                <a:ea typeface="Futura Std Light Oblique" charset="0"/>
                <a:cs typeface="Futura Std Light Oblique" charset="0"/>
              </a:rPr>
              <a:t> PARTI DIFFERENTI</a:t>
            </a:r>
          </a:p>
        </p:txBody>
      </p:sp>
      <p:sp>
        <p:nvSpPr>
          <p:cNvPr id="52232" name="ZoneTexte 18"/>
          <p:cNvSpPr txBox="1">
            <a:spLocks noChangeArrowheads="1"/>
          </p:cNvSpPr>
          <p:nvPr/>
        </p:nvSpPr>
        <p:spPr bwMode="auto">
          <a:xfrm>
            <a:off x="6930272" y="1336119"/>
            <a:ext cx="536786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380990" marR="0" lvl="0" indent="-380990" algn="l" defTabSz="914377" rtl="0" eaLnBrk="1" fontAlgn="base" latinLnBrk="0" hangingPunct="1">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Ricognizione</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1" fontAlgn="base" latinLnBrk="0" hangingPunct="1">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Verifiche</a:t>
            </a: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tecniche</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it-IT" sz="2400" b="1"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mn-ea"/>
                <a:cs typeface="+mn-cs"/>
              </a:rPr>
              <a:t>Parco assistenza</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Parco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chiuso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1" fontAlgn="base" latinLnBrk="0" hangingPunct="1">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Rifornimento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1" fontAlgn="base" latinLnBrk="0" hangingPunct="1">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Trasferimento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1" fontAlgn="base" latinLnBrk="0" hangingPunct="1">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Riordino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Shakedown</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Super Power </a:t>
            </a:r>
            <a:r>
              <a:rPr lang="en-GB" altLang="fr-FR" sz="2400" b="1" dirty="0">
                <a:solidFill>
                  <a:srgbClr val="FFFFFF"/>
                </a:solidFill>
                <a:latin typeface="Avenir Book" panose="02000503020000020003" pitchFamily="2" charset="0"/>
                <a:ea typeface="Futura Std Light" charset="0"/>
                <a:cs typeface="Futura Std Light" charset="0"/>
              </a:rPr>
              <a:t>Stage</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Prova</a:t>
            </a: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speciale</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380990" marR="0" lvl="0" indent="-380990" algn="l" defTabSz="914377" rtl="0" eaLnBrk="0" fontAlgn="base" latinLnBrk="0" hangingPunct="0">
              <a:lnSpc>
                <a:spcPct val="100000"/>
              </a:lnSpc>
              <a:spcBef>
                <a:spcPct val="0"/>
              </a:spcBef>
              <a:spcAft>
                <a:spcPct val="0"/>
              </a:spcAft>
              <a:buClr>
                <a:srgbClr val="00B3E1"/>
              </a:buClr>
              <a:buSzTx/>
              <a:buFont typeface="Wingdings"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Controllo</a:t>
            </a: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orario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20" name="Espace réservé du numéro de diapositive 2">
            <a:extLst>
              <a:ext uri="{FF2B5EF4-FFF2-40B4-BE49-F238E27FC236}">
                <a16:creationId xmlns:a16="http://schemas.microsoft.com/office/drawing/2014/main" id="{9BF171A3-EC91-D24C-AE08-BCCADD765704}"/>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8" name="Rettangolo 7">
            <a:extLst>
              <a:ext uri="{FF2B5EF4-FFF2-40B4-BE49-F238E27FC236}">
                <a16:creationId xmlns:a16="http://schemas.microsoft.com/office/drawing/2014/main" id="{3CC4D0DE-BBEE-F74D-8F7D-775DF541836E}"/>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9" name="Immagine 8">
            <a:extLst>
              <a:ext uri="{FF2B5EF4-FFF2-40B4-BE49-F238E27FC236}">
                <a16:creationId xmlns:a16="http://schemas.microsoft.com/office/drawing/2014/main" id="{256F21CC-DAE0-8A46-BC86-3EDAD740BC31}"/>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134263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536ACB-1772-B345-A82A-2604490C36E5}"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26" name="Titre 2">
            <a:extLst>
              <a:ext uri="{FF2B5EF4-FFF2-40B4-BE49-F238E27FC236}">
                <a16:creationId xmlns:a16="http://schemas.microsoft.com/office/drawing/2014/main" id="{13B2B439-54BC-FC41-A992-F073A521A93C}"/>
              </a:ext>
            </a:extLst>
          </p:cNvPr>
          <p:cNvSpPr txBox="1">
            <a:spLocks/>
          </p:cNvSpPr>
          <p:nvPr/>
        </p:nvSpPr>
        <p:spPr bwMode="auto">
          <a:xfrm>
            <a:off x="1909483" y="2227848"/>
            <a:ext cx="8373035" cy="12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è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un’analisi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del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percorso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effettuata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prima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dell’inizio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della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gara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Non è una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attività</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competitiva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veicoli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utilizzati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non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sono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quelli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di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gara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e la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guida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deve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essere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conforme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al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Codice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della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Strada.</a:t>
            </a:r>
          </a:p>
        </p:txBody>
      </p:sp>
      <p:sp>
        <p:nvSpPr>
          <p:cNvPr id="27" name="Parallélogramme 26">
            <a:extLst>
              <a:ext uri="{FF2B5EF4-FFF2-40B4-BE49-F238E27FC236}">
                <a16:creationId xmlns:a16="http://schemas.microsoft.com/office/drawing/2014/main" id="{A69D3985-D6D2-3F43-94EC-3920885AA256}"/>
              </a:ext>
            </a:extLst>
          </p:cNvPr>
          <p:cNvSpPr/>
          <p:nvPr/>
        </p:nvSpPr>
        <p:spPr>
          <a:xfrm>
            <a:off x="1627097" y="1505567"/>
            <a:ext cx="5021356" cy="52070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RICOGNIZIONI</a:t>
            </a:r>
          </a:p>
        </p:txBody>
      </p:sp>
      <p:sp>
        <p:nvSpPr>
          <p:cNvPr id="28" name="Titre 2">
            <a:extLst>
              <a:ext uri="{FF2B5EF4-FFF2-40B4-BE49-F238E27FC236}">
                <a16:creationId xmlns:a16="http://schemas.microsoft.com/office/drawing/2014/main" id="{0218A66B-2190-E542-9986-F973FF2723D5}"/>
              </a:ext>
            </a:extLst>
          </p:cNvPr>
          <p:cNvSpPr txBox="1">
            <a:spLocks/>
          </p:cNvSpPr>
          <p:nvPr/>
        </p:nvSpPr>
        <p:spPr bwMode="auto">
          <a:xfrm>
            <a:off x="1909483" y="4913689"/>
            <a:ext cx="8373035" cy="15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Consentire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agli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equipaggi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di “fare le note”, e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cioè</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acquisire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informazioni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sull’andamento della strada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il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terreno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e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qualsiasi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rischio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pericolo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presente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Queste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note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sul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percorso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sono fatte seguendo esattamente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mn-ea"/>
                <a:cs typeface="+mn-cs"/>
              </a:rPr>
              <a:t>il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 road book.</a:t>
            </a:r>
          </a:p>
        </p:txBody>
      </p:sp>
      <p:sp>
        <p:nvSpPr>
          <p:cNvPr id="29" name="Parallélogramme 28">
            <a:extLst>
              <a:ext uri="{FF2B5EF4-FFF2-40B4-BE49-F238E27FC236}">
                <a16:creationId xmlns:a16="http://schemas.microsoft.com/office/drawing/2014/main" id="{4F7BE871-A1FA-4F4B-9610-940C2E7DBB93}"/>
              </a:ext>
            </a:extLst>
          </p:cNvPr>
          <p:cNvSpPr/>
          <p:nvPr/>
        </p:nvSpPr>
        <p:spPr>
          <a:xfrm>
            <a:off x="1627095" y="4197855"/>
            <a:ext cx="5021356" cy="52070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SCOPO PRINCIPALE</a:t>
            </a:r>
          </a:p>
        </p:txBody>
      </p:sp>
      <p:sp>
        <p:nvSpPr>
          <p:cNvPr id="8" name="Espace réservé du numéro de diapositive 2">
            <a:extLst>
              <a:ext uri="{FF2B5EF4-FFF2-40B4-BE49-F238E27FC236}">
                <a16:creationId xmlns:a16="http://schemas.microsoft.com/office/drawing/2014/main" id="{8E39ADF1-D4BC-3B43-B7A4-558567844A44}"/>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AA5705A6-7A30-2544-B91D-FCE45D7773E5}"/>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9E00FEC1-3BE6-0749-A56C-4454CBC16E6D}"/>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20117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5313" y="1670477"/>
            <a:ext cx="5641209" cy="3187361"/>
          </a:xfrm>
          <a:prstGeom prst="rect">
            <a:avLst/>
          </a:prstGeom>
        </p:spPr>
      </p:pic>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929E3F0-0D05-7346-9EE3-51839C2564FD}"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54274" name="Image 2"/>
          <p:cNvSpPr>
            <a:spLocks noChangeAspect="1"/>
          </p:cNvSpPr>
          <p:nvPr/>
        </p:nvSpPr>
        <p:spPr bwMode="auto">
          <a:xfrm>
            <a:off x="1149354" y="1670055"/>
            <a:ext cx="5640916"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54275" name="Titre 2"/>
          <p:cNvSpPr txBox="1">
            <a:spLocks/>
          </p:cNvSpPr>
          <p:nvPr/>
        </p:nvSpPr>
        <p:spPr bwMode="auto">
          <a:xfrm>
            <a:off x="954232" y="3592310"/>
            <a:ext cx="4611081" cy="25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…è la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valutazione</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dei</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veicoli</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e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dell’equipaggiamento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per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assicurarsi</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che</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rispettino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il</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regolamento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tecnico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di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gara</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Le verifiche sono effettuate prima,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durante</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e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dopo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l’evento</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da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commissari</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tecnici</a:t>
            </a:r>
            <a:r>
              <a:rPr kumimoji="0" lang="en-US" altLang="fr-FR" sz="2133"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a:t>
            </a:r>
            <a:endPar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19" name="Parallélogramme 18"/>
          <p:cNvSpPr/>
          <p:nvPr/>
        </p:nvSpPr>
        <p:spPr>
          <a:xfrm>
            <a:off x="4482254" y="2679034"/>
            <a:ext cx="3205124" cy="742817"/>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VERIFICHE TECNICHE</a:t>
            </a:r>
          </a:p>
        </p:txBody>
      </p:sp>
      <p:sp>
        <p:nvSpPr>
          <p:cNvPr id="9" name="Espace réservé du numéro de diapositive 2">
            <a:extLst>
              <a:ext uri="{FF2B5EF4-FFF2-40B4-BE49-F238E27FC236}">
                <a16:creationId xmlns:a16="http://schemas.microsoft.com/office/drawing/2014/main" id="{2C0105E4-9E03-9543-8415-5295CA243560}"/>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8" name="Rettangolo 7">
            <a:extLst>
              <a:ext uri="{FF2B5EF4-FFF2-40B4-BE49-F238E27FC236}">
                <a16:creationId xmlns:a16="http://schemas.microsoft.com/office/drawing/2014/main" id="{C9CF9D45-4E3A-AE4F-9345-4064805FFD2E}"/>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739D71CE-BD4B-384B-917E-43C56BD47FD6}"/>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35333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876" y="1670475"/>
            <a:ext cx="5608747" cy="3182639"/>
          </a:xfrm>
          <a:prstGeom prst="rect">
            <a:avLst/>
          </a:prstGeom>
        </p:spPr>
      </p:pic>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7582251-8A2D-2345-ADAA-D08CA6392CB2}"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55298" name="Image 9"/>
          <p:cNvSpPr>
            <a:spLocks noChangeAspect="1"/>
          </p:cNvSpPr>
          <p:nvPr/>
        </p:nvSpPr>
        <p:spPr bwMode="auto">
          <a:xfrm>
            <a:off x="5367870" y="1670052"/>
            <a:ext cx="56091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55299" name="Titre 2"/>
          <p:cNvSpPr txBox="1">
            <a:spLocks/>
          </p:cNvSpPr>
          <p:nvPr/>
        </p:nvSpPr>
        <p:spPr bwMode="auto">
          <a:xfrm>
            <a:off x="6520625" y="3843869"/>
            <a:ext cx="3829327" cy="21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…è la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sede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squadre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concorrenti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durante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rally. È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l’unica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area in cui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team di </a:t>
            </a:r>
            <a:r>
              <a:rPr kumimoji="0" lang="en-US" altLang="fr-FR" sz="2133" b="0" i="0" u="none" strike="noStrike" kern="1200" cap="none" spc="0" normalizeH="0" baseline="0" noProof="0" dirty="0" err="1">
                <a:ln>
                  <a:noFill/>
                </a:ln>
                <a:solidFill>
                  <a:srgbClr val="BEBEBE">
                    <a:lumMod val="20000"/>
                    <a:lumOff val="80000"/>
                  </a:srgbClr>
                </a:solidFill>
                <a:effectLst/>
                <a:uLnTx/>
                <a:uFillTx/>
                <a:latin typeface="Avenir Book" panose="02000503020000020003" pitchFamily="2" charset="0"/>
                <a:ea typeface="Futura Std Light" charset="0"/>
                <a:cs typeface="Futura Std Light" charset="0"/>
              </a:rPr>
              <a:t>meccanici</a:t>
            </a:r>
            <a:r>
              <a:rPr kumimoji="0" lang="en-US" altLang="fr-FR" sz="2133"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possono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effettuare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riparazioni</a:t>
            </a:r>
            <a:r>
              <a:rPr kumimoji="0" lang="en-US" altLang="fr-FR" sz="2133"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Futura Std Light" charset="0"/>
                <a:cs typeface="Futura Std Light" charset="0"/>
              </a:rPr>
              <a:t>. </a:t>
            </a:r>
            <a:r>
              <a:rPr kumimoji="0" lang="it-IT" sz="2133"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mn-ea"/>
                <a:cs typeface="+mn-cs"/>
              </a:rPr>
              <a:t>Il Parco assistenza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può</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essere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aperto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agli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spettatori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a:t>
            </a:r>
          </a:p>
        </p:txBody>
      </p:sp>
      <p:sp>
        <p:nvSpPr>
          <p:cNvPr id="11" name="Parallélogramme 10"/>
          <p:cNvSpPr/>
          <p:nvPr/>
        </p:nvSpPr>
        <p:spPr>
          <a:xfrm>
            <a:off x="4798907" y="2978153"/>
            <a:ext cx="4220685" cy="628552"/>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667"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mn-ea"/>
                <a:cs typeface="+mn-cs"/>
              </a:rPr>
              <a:t>Parco assistenza</a:t>
            </a:r>
            <a:endParaRPr kumimoji="0" lang="fr-FR" sz="2667"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Futura Std Book" charset="0"/>
              <a:cs typeface="Futura Std Book" charset="0"/>
            </a:endParaRPr>
          </a:p>
        </p:txBody>
      </p:sp>
      <p:sp>
        <p:nvSpPr>
          <p:cNvPr id="8" name="Espace réservé du numéro de diapositive 2">
            <a:extLst>
              <a:ext uri="{FF2B5EF4-FFF2-40B4-BE49-F238E27FC236}">
                <a16:creationId xmlns:a16="http://schemas.microsoft.com/office/drawing/2014/main" id="{DC1338CA-760E-F84D-8D3A-8098B8B5850F}"/>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11F9257F-7DBC-1D48-8834-4EB0FF699503}"/>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57E187CE-3505-EE42-A097-870CE33E2A37}"/>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8351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B4C18-F248-CD4E-A3FD-B450FCF0A52B}"/>
              </a:ext>
            </a:extLst>
          </p:cNvPr>
          <p:cNvPicPr>
            <a:picLocks noChangeAspect="1"/>
          </p:cNvPicPr>
          <p:nvPr/>
        </p:nvPicPr>
        <p:blipFill>
          <a:blip r:embed="rId3"/>
          <a:stretch>
            <a:fillRect/>
          </a:stretch>
        </p:blipFill>
        <p:spPr>
          <a:xfrm>
            <a:off x="5646630" y="1670054"/>
            <a:ext cx="5635631" cy="3197892"/>
          </a:xfrm>
          <a:prstGeom prst="rect">
            <a:avLst/>
          </a:prstGeom>
        </p:spPr>
      </p:pic>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7C2193A-C9EA-3B46-A732-074A5675A316}" type="slidenum">
              <a:rPr kumimoji="0" lang="en-GB"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en-GB"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57346" name="Image 2"/>
          <p:cNvSpPr>
            <a:spLocks noChangeAspect="1"/>
          </p:cNvSpPr>
          <p:nvPr/>
        </p:nvSpPr>
        <p:spPr bwMode="auto">
          <a:xfrm>
            <a:off x="5363637" y="1670055"/>
            <a:ext cx="561763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GB"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57347" name="Titre 2"/>
          <p:cNvSpPr txBox="1">
            <a:spLocks/>
          </p:cNvSpPr>
          <p:nvPr/>
        </p:nvSpPr>
        <p:spPr bwMode="auto">
          <a:xfrm>
            <a:off x="1270535" y="3552374"/>
            <a:ext cx="4131600" cy="272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sono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zone in cui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è</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consentito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fare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rifornimento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Normalmente si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trovano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all’uscita</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del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parco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assistenza;</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tuttavia</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se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necessario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zone remote di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rifornimento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possono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essere</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previste</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fra</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le prove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speciali</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lungo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GB"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l’itinerario</a:t>
            </a:r>
            <a:r>
              <a:rPr kumimoji="0" lang="en-GB"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del rally.</a:t>
            </a:r>
          </a:p>
        </p:txBody>
      </p:sp>
      <p:sp>
        <p:nvSpPr>
          <p:cNvPr id="10" name="Parallélogramme 9"/>
          <p:cNvSpPr/>
          <p:nvPr/>
        </p:nvSpPr>
        <p:spPr>
          <a:xfrm>
            <a:off x="4242247" y="2707221"/>
            <a:ext cx="3683268" cy="845153"/>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ZONE DI RIFORNIMENTO</a:t>
            </a:r>
          </a:p>
        </p:txBody>
      </p:sp>
      <p:sp>
        <p:nvSpPr>
          <p:cNvPr id="8" name="Espace réservé du numéro de diapositive 2">
            <a:extLst>
              <a:ext uri="{FF2B5EF4-FFF2-40B4-BE49-F238E27FC236}">
                <a16:creationId xmlns:a16="http://schemas.microsoft.com/office/drawing/2014/main" id="{D1F7D4A7-83AC-9348-B562-B0DD28EB12F3}"/>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3F23E61B-9314-F34E-8A73-942CA87AFD3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1" name="Immagine 10">
            <a:extLst>
              <a:ext uri="{FF2B5EF4-FFF2-40B4-BE49-F238E27FC236}">
                <a16:creationId xmlns:a16="http://schemas.microsoft.com/office/drawing/2014/main" id="{DA7EB6E5-834F-F14C-9F05-D9AC91F614CB}"/>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32893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D27116A-75B3-5843-AFB8-3CA384358ECB}"/>
              </a:ext>
            </a:extLst>
          </p:cNvPr>
          <p:cNvPicPr>
            <a:picLocks noChangeAspect="1"/>
          </p:cNvPicPr>
          <p:nvPr/>
        </p:nvPicPr>
        <p:blipFill>
          <a:blip r:embed="rId3"/>
          <a:stretch>
            <a:fillRect/>
          </a:stretch>
        </p:blipFill>
        <p:spPr>
          <a:xfrm>
            <a:off x="956085" y="1665819"/>
            <a:ext cx="5599028" cy="3179236"/>
          </a:xfrm>
          <a:prstGeom prst="rect">
            <a:avLst/>
          </a:prstGeom>
        </p:spPr>
      </p:pic>
      <p:sp>
        <p:nvSpPr>
          <p:cNvPr id="56321" name="Image 8"/>
          <p:cNvSpPr>
            <a:spLocks noChangeAspect="1"/>
          </p:cNvSpPr>
          <p:nvPr/>
        </p:nvSpPr>
        <p:spPr bwMode="auto">
          <a:xfrm>
            <a:off x="1206928" y="1674285"/>
            <a:ext cx="5607049"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EE31BAC-3EC2-8647-AA7F-CD690AEC06F8}"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56323" name="Titre 2"/>
          <p:cNvSpPr txBox="1">
            <a:spLocks/>
          </p:cNvSpPr>
          <p:nvPr/>
        </p:nvSpPr>
        <p:spPr bwMode="auto">
          <a:xfrm>
            <a:off x="6593611" y="3221649"/>
            <a:ext cx="4864367" cy="342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…è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una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zona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sicura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cui le auto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sono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parcheggiate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durante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alcune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fasi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gara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concorrenti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ed</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personale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team non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possono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effettuare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nessun</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lavoro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sulle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macchine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quando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trovano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nel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Parco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Chiuso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L’accesso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è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permesso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solo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agli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ufficiali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gara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possesso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adeguata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autorizzazione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ed</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concorrenti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nei tempi previsti.</a:t>
            </a:r>
            <a:endPar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12" name="Parallélogramme 11"/>
          <p:cNvSpPr/>
          <p:nvPr/>
        </p:nvSpPr>
        <p:spPr>
          <a:xfrm>
            <a:off x="5071967" y="2349408"/>
            <a:ext cx="2710752" cy="872241"/>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PARCO CHIUSO</a:t>
            </a:r>
          </a:p>
        </p:txBody>
      </p:sp>
      <p:sp>
        <p:nvSpPr>
          <p:cNvPr id="7" name="Image 9">
            <a:extLst>
              <a:ext uri="{FF2B5EF4-FFF2-40B4-BE49-F238E27FC236}">
                <a16:creationId xmlns:a16="http://schemas.microsoft.com/office/drawing/2014/main" id="{A9E2B9FC-FEF2-C741-BCA7-FBB7369F8733}"/>
              </a:ext>
            </a:extLst>
          </p:cNvPr>
          <p:cNvSpPr>
            <a:spLocks noChangeAspect="1"/>
          </p:cNvSpPr>
          <p:nvPr/>
        </p:nvSpPr>
        <p:spPr bwMode="auto">
          <a:xfrm>
            <a:off x="5408509" y="1670052"/>
            <a:ext cx="56091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9" name="Espace réservé du numéro de diapositive 2">
            <a:extLst>
              <a:ext uri="{FF2B5EF4-FFF2-40B4-BE49-F238E27FC236}">
                <a16:creationId xmlns:a16="http://schemas.microsoft.com/office/drawing/2014/main" id="{4C1D5222-A635-3849-8C64-4535B52A121A}"/>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10" name="Rettangolo 9">
            <a:extLst>
              <a:ext uri="{FF2B5EF4-FFF2-40B4-BE49-F238E27FC236}">
                <a16:creationId xmlns:a16="http://schemas.microsoft.com/office/drawing/2014/main" id="{B446CE70-6C0A-D740-A9AE-D287987B547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1" name="Immagine 10">
            <a:extLst>
              <a:ext uri="{FF2B5EF4-FFF2-40B4-BE49-F238E27FC236}">
                <a16:creationId xmlns:a16="http://schemas.microsoft.com/office/drawing/2014/main" id="{A51E5136-079C-1A47-AA35-E2FF347C4A80}"/>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7891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F9D8B7-F796-5D44-9B06-63F2116DEA81}"/>
              </a:ext>
            </a:extLst>
          </p:cNvPr>
          <p:cNvPicPr>
            <a:picLocks noChangeAspect="1"/>
          </p:cNvPicPr>
          <p:nvPr/>
        </p:nvPicPr>
        <p:blipFill>
          <a:blip r:embed="rId3"/>
          <a:stretch>
            <a:fillRect/>
          </a:stretch>
        </p:blipFill>
        <p:spPr>
          <a:xfrm>
            <a:off x="5653951" y="1670055"/>
            <a:ext cx="5609492" cy="3183060"/>
          </a:xfrm>
          <a:prstGeom prst="rect">
            <a:avLst/>
          </a:prstGeom>
        </p:spPr>
      </p:pic>
      <p:sp>
        <p:nvSpPr>
          <p:cNvPr id="59393" name="Image 9"/>
          <p:cNvSpPr>
            <a:spLocks noChangeAspect="1"/>
          </p:cNvSpPr>
          <p:nvPr/>
        </p:nvSpPr>
        <p:spPr bwMode="auto">
          <a:xfrm>
            <a:off x="5187527" y="1670052"/>
            <a:ext cx="56091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FE4C13D-6D8C-CE46-8DF8-87D443D62ACA}"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4" name="Titre 2"/>
          <p:cNvSpPr txBox="1">
            <a:spLocks/>
          </p:cNvSpPr>
          <p:nvPr/>
        </p:nvSpPr>
        <p:spPr>
          <a:xfrm>
            <a:off x="1283371" y="3084174"/>
            <a:ext cx="4247951" cy="284691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…è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utilizzata</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per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raggruppare</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e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riordinare</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tutti</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veicoli</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regime di  Parco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Chiuso</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prima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che</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entrino</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nella</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zona di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controllo</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successiva</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dirty="0" err="1">
                <a:ln>
                  <a:noFill/>
                </a:ln>
                <a:solidFill>
                  <a:srgbClr val="00B3E1"/>
                </a:solidFill>
                <a:effectLst/>
                <a:uLnTx/>
                <a:uFillTx/>
                <a:latin typeface="Avenir Book" panose="02000503020000020003" pitchFamily="2" charset="0"/>
                <a:ea typeface="Futura Std Medium" charset="0"/>
                <a:cs typeface="Futura Std Medium" charset="0"/>
              </a:rPr>
              <a:t>Scopi</a:t>
            </a:r>
            <a:r>
              <a:rPr kumimoji="0" lang="en-US" sz="1867"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Futura Std Medium" charset="0"/>
              </a:rPr>
              <a:t> </a:t>
            </a:r>
            <a:r>
              <a:rPr kumimoji="0" lang="en-US" sz="1867" b="0" i="0" u="none" strike="noStrike" kern="1200" cap="none" spc="0" normalizeH="0" baseline="0" noProof="0" dirty="0" err="1">
                <a:ln>
                  <a:noFill/>
                </a:ln>
                <a:solidFill>
                  <a:srgbClr val="00B3E1"/>
                </a:solidFill>
                <a:effectLst/>
                <a:uLnTx/>
                <a:uFillTx/>
                <a:latin typeface="Avenir Book" panose="02000503020000020003" pitchFamily="2" charset="0"/>
                <a:ea typeface="Futura Std Medium" charset="0"/>
                <a:cs typeface="Futura Std Medium" charset="0"/>
              </a:rPr>
              <a:t>principali</a:t>
            </a:r>
            <a:r>
              <a:rPr kumimoji="0" lang="en-US" sz="1867" b="0" i="0" u="none" strike="noStrike" kern="1200" cap="none" spc="0" normalizeH="0" baseline="0" noProof="0" dirty="0">
                <a:ln>
                  <a:noFill/>
                </a:ln>
                <a:solidFill>
                  <a:srgbClr val="00B3E1"/>
                </a:solidFill>
                <a:effectLst/>
                <a:uLnTx/>
                <a:uFillTx/>
                <a:latin typeface="Avenir Book" panose="02000503020000020003" pitchFamily="2" charset="0"/>
                <a:ea typeface="Futura Std Medium" charset="0"/>
                <a:cs typeface="Futura Std Medium" charset="0"/>
              </a:rPr>
              <a:t>:</a:t>
            </a:r>
          </a:p>
          <a:p>
            <a:pPr marL="380978" marR="0" lvl="0" indent="-380978" algn="l" defTabSz="914377" rtl="0" eaLnBrk="1" fontAlgn="auto" latinLnBrk="0" hangingPunct="1">
              <a:lnSpc>
                <a:spcPct val="100000"/>
              </a:lnSpc>
              <a:spcBef>
                <a:spcPct val="0"/>
              </a:spcBef>
              <a:spcAft>
                <a:spcPts val="0"/>
              </a:spcAft>
              <a:buClr>
                <a:srgbClr val="00B3E1"/>
              </a:buClr>
              <a:buSzTx/>
              <a:buFont typeface="Wingdings" charset="2"/>
              <a:buChar char="§"/>
              <a:tabLst/>
              <a:defRPr/>
            </a:pP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Eliminare</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distacchi</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eccessivi</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1867"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tra</a:t>
            </a:r>
            <a:r>
              <a:rPr kumimoji="0" lang="en-US" sz="18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le auto e/o</a:t>
            </a:r>
          </a:p>
          <a:p>
            <a:pPr marL="380978" marR="0" lvl="0" indent="-380978" algn="l" defTabSz="914377" rtl="0" eaLnBrk="1" fontAlgn="auto" latinLnBrk="0" hangingPunct="1">
              <a:lnSpc>
                <a:spcPct val="100000"/>
              </a:lnSpc>
              <a:spcBef>
                <a:spcPct val="0"/>
              </a:spcBef>
              <a:spcAft>
                <a:spcPts val="0"/>
              </a:spcAft>
              <a:buClr>
                <a:srgbClr val="00B3E1"/>
              </a:buClr>
              <a:buSzTx/>
              <a:buFont typeface="Wingdings" charset="2"/>
              <a:buChar char="§"/>
              <a:tabLst/>
              <a:defRPr/>
            </a:pPr>
            <a:r>
              <a:rPr kumimoji="0" lang="it-IT" sz="1867"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mj-ea"/>
                <a:cs typeface="+mj-cs"/>
              </a:rPr>
              <a:t>Riportare la manifestazione nei tempi previsti.</a:t>
            </a:r>
            <a:endParaRPr kumimoji="0" lang="en-US" sz="1867" b="0" i="0" u="none" strike="noStrike" kern="1200" cap="none" spc="0" normalizeH="0" baseline="0" noProof="0" dirty="0">
              <a:ln>
                <a:noFill/>
              </a:ln>
              <a:solidFill>
                <a:srgbClr val="BEBEBE">
                  <a:lumMod val="20000"/>
                  <a:lumOff val="80000"/>
                </a:srgbClr>
              </a:solidFill>
              <a:effectLst/>
              <a:uLnTx/>
              <a:uFillTx/>
              <a:latin typeface="Avenir Book" panose="02000503020000020003" pitchFamily="2" charset="0"/>
              <a:ea typeface="Futura Std Light" charset="0"/>
              <a:cs typeface="Futura Std Light" charset="0"/>
            </a:endParaRPr>
          </a:p>
        </p:txBody>
      </p:sp>
      <p:sp>
        <p:nvSpPr>
          <p:cNvPr id="11" name="Parallélogramme 10"/>
          <p:cNvSpPr/>
          <p:nvPr/>
        </p:nvSpPr>
        <p:spPr>
          <a:xfrm>
            <a:off x="3577719" y="2207737"/>
            <a:ext cx="5058475" cy="694168"/>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667"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ZONA DI RIORDINO</a:t>
            </a:r>
          </a:p>
        </p:txBody>
      </p:sp>
      <p:sp>
        <p:nvSpPr>
          <p:cNvPr id="8" name="Espace réservé du numéro de diapositive 2">
            <a:extLst>
              <a:ext uri="{FF2B5EF4-FFF2-40B4-BE49-F238E27FC236}">
                <a16:creationId xmlns:a16="http://schemas.microsoft.com/office/drawing/2014/main" id="{D4B5B743-7C74-AC4B-8B83-600255083EEF}"/>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41116E87-4AE6-674F-A1D2-B3BCBC9E4A1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D2E9D878-BD5D-6249-A139-773510055E38}"/>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161082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407" y="1585593"/>
            <a:ext cx="5246256" cy="2976945"/>
          </a:xfrm>
          <a:prstGeom prst="rect">
            <a:avLst/>
          </a:prstGeom>
        </p:spPr>
      </p:pic>
      <p:sp>
        <p:nvSpPr>
          <p:cNvPr id="58369" name="Image 9"/>
          <p:cNvSpPr>
            <a:spLocks noChangeAspect="1"/>
          </p:cNvSpPr>
          <p:nvPr/>
        </p:nvSpPr>
        <p:spPr bwMode="auto">
          <a:xfrm>
            <a:off x="576161" y="1521888"/>
            <a:ext cx="5245100" cy="297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C98EBF3-62B0-D342-B408-E71B52E56ADC}"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4" name="Titre 2"/>
          <p:cNvSpPr txBox="1">
            <a:spLocks/>
          </p:cNvSpPr>
          <p:nvPr/>
        </p:nvSpPr>
        <p:spPr>
          <a:xfrm>
            <a:off x="5953853" y="3259664"/>
            <a:ext cx="5545127" cy="205893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è tutto il percorso del Rally non interessato da prove speciali, parco assistenza, riordino e parco chiuso.</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Durante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il</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trasferimento</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piloti</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devono</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sottostare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alle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norme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del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Codice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della</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Strada.</a:t>
            </a:r>
          </a:p>
        </p:txBody>
      </p:sp>
      <p:sp>
        <p:nvSpPr>
          <p:cNvPr id="11" name="Parallélogramme 10"/>
          <p:cNvSpPr/>
          <p:nvPr/>
        </p:nvSpPr>
        <p:spPr>
          <a:xfrm>
            <a:off x="4099024" y="2341650"/>
            <a:ext cx="3993952" cy="732415"/>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TRASFERIMENTO</a:t>
            </a:r>
          </a:p>
        </p:txBody>
      </p:sp>
      <p:sp>
        <p:nvSpPr>
          <p:cNvPr id="8" name="Espace réservé du numéro de diapositive 2">
            <a:extLst>
              <a:ext uri="{FF2B5EF4-FFF2-40B4-BE49-F238E27FC236}">
                <a16:creationId xmlns:a16="http://schemas.microsoft.com/office/drawing/2014/main" id="{656B6DC6-8169-F249-A619-AE13FFB33A67}"/>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910751EC-2D10-B14A-A48A-2050B8A2295A}"/>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4AF0E6A6-53E8-FA4D-B3C5-87430FE1F740}"/>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17563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AEBA281-6383-4D8F-8C36-AC1758EA6EF4}"/>
              </a:ext>
            </a:extLst>
          </p:cNvPr>
          <p:cNvSpPr>
            <a:spLocks noGrp="1"/>
          </p:cNvSpPr>
          <p:nvPr>
            <p:ph type="subTitle" idx="1"/>
          </p:nvPr>
        </p:nvSpPr>
        <p:spPr/>
        <p:txBody>
          <a:bodyPr/>
          <a:lstStyle/>
          <a:p>
            <a:r>
              <a:rPr lang="it-IT" dirty="0"/>
              <a:t>PROGRAMMA</a:t>
            </a:r>
          </a:p>
        </p:txBody>
      </p:sp>
      <p:sp>
        <p:nvSpPr>
          <p:cNvPr id="3" name="Titolo 2">
            <a:extLst>
              <a:ext uri="{FF2B5EF4-FFF2-40B4-BE49-F238E27FC236}">
                <a16:creationId xmlns:a16="http://schemas.microsoft.com/office/drawing/2014/main" id="{DA86E3D0-552C-41BB-8F0A-8D179333E87E}"/>
              </a:ext>
            </a:extLst>
          </p:cNvPr>
          <p:cNvSpPr>
            <a:spLocks noGrp="1"/>
          </p:cNvSpPr>
          <p:nvPr>
            <p:ph type="title"/>
          </p:nvPr>
        </p:nvSpPr>
        <p:spPr>
          <a:xfrm>
            <a:off x="776314" y="1887514"/>
            <a:ext cx="10810593" cy="4485007"/>
          </a:xfrm>
        </p:spPr>
        <p:txBody>
          <a:bodyPr/>
          <a:lstStyle/>
          <a:p>
            <a:r>
              <a:rPr lang="it-IT" b="1" u="sng" dirty="0">
                <a:effectLst/>
                <a:latin typeface="Calibri" panose="020F0502020204030204" pitchFamily="34" charset="0"/>
                <a:ea typeface="Calibri" panose="020F0502020204030204" pitchFamily="34" charset="0"/>
                <a:cs typeface="Times New Roman" panose="02020603050405020304" pitchFamily="18" charset="0"/>
              </a:rPr>
              <a:t>Martedì </a:t>
            </a:r>
            <a:r>
              <a:rPr lang="it-IT" b="1" u="sng" dirty="0">
                <a:latin typeface="Calibri" panose="020F0502020204030204" pitchFamily="34" charset="0"/>
                <a:ea typeface="Calibri" panose="020F0502020204030204" pitchFamily="34" charset="0"/>
                <a:cs typeface="Times New Roman" panose="02020603050405020304" pitchFamily="18" charset="0"/>
              </a:rPr>
              <a:t>XX</a:t>
            </a:r>
            <a:r>
              <a:rPr lang="it-IT" b="1" u="sng" dirty="0">
                <a:effectLst/>
                <a:latin typeface="Calibri" panose="020F0502020204030204" pitchFamily="34" charset="0"/>
                <a:ea typeface="Calibri" panose="020F0502020204030204" pitchFamily="34" charset="0"/>
                <a:cs typeface="Times New Roman" panose="02020603050405020304" pitchFamily="18" charset="0"/>
              </a:rPr>
              <a:t> Mese 2021</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333" dirty="0">
                <a:latin typeface="Calibri" panose="020F0502020204030204" pitchFamily="34" charset="0"/>
                <a:ea typeface="Calibri" panose="020F0502020204030204" pitchFamily="34" charset="0"/>
                <a:cs typeface="Times New Roman" panose="02020603050405020304" pitchFamily="18" charset="0"/>
              </a:rPr>
              <a:t> </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19.00	Messaggio di Benvenuto Automobil Club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19.15   Nozioni Generali sull'Ordinamento Sportivo</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Le discipline sportive</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Gli Ufficiali di Gara e i vari ruoli</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Bandiere e Segnalazioni</a:t>
            </a:r>
            <a:br>
              <a:rPr lang="it-IT" sz="1600" dirty="0">
                <a:latin typeface="Calibri" panose="020F0502020204030204" pitchFamily="34" charset="0"/>
                <a:ea typeface="Calibri" panose="020F0502020204030204" pitchFamily="34" charset="0"/>
                <a:cs typeface="Times New Roman" panose="02020603050405020304" pitchFamily="18" charset="0"/>
              </a:rPr>
            </a:b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20.00	Il Commissario di Percorso in Circuito</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Termine dei lavori 21.00</a:t>
            </a:r>
            <a:br>
              <a:rPr lang="it-IT" sz="1600" dirty="0">
                <a:latin typeface="Calibri" panose="020F0502020204030204" pitchFamily="34" charset="0"/>
                <a:ea typeface="Calibri" panose="020F0502020204030204" pitchFamily="34" charset="0"/>
                <a:cs typeface="Times New Roman" panose="02020603050405020304" pitchFamily="18" charset="0"/>
              </a:rPr>
            </a:br>
            <a:endParaRPr lang="it-IT" sz="533" dirty="0"/>
          </a:p>
        </p:txBody>
      </p:sp>
      <p:sp>
        <p:nvSpPr>
          <p:cNvPr id="4" name="Segnaposto numero diapositiva 3">
            <a:extLst>
              <a:ext uri="{FF2B5EF4-FFF2-40B4-BE49-F238E27FC236}">
                <a16:creationId xmlns:a16="http://schemas.microsoft.com/office/drawing/2014/main" id="{8FA38AFC-69E6-48D3-8F84-6C3CA55B007A}"/>
              </a:ext>
            </a:extLst>
          </p:cNvPr>
          <p:cNvSpPr>
            <a:spLocks noGrp="1"/>
          </p:cNvSpPr>
          <p:nvPr>
            <p:ph type="sldNum" sz="quarter" idx="10"/>
          </p:nvPr>
        </p:nvSpPr>
        <p:spPr/>
        <p:txBody>
          <a:bodyPr/>
          <a:lstStyle/>
          <a:p>
            <a:pPr defTabSz="914377">
              <a:defRPr/>
            </a:pPr>
            <a:fld id="{980BF6F7-5587-424E-9043-A1CDF41F138C}" type="slidenum">
              <a:rPr lang="fr-FR">
                <a:solidFill>
                  <a:srgbClr val="FFFFFF"/>
                </a:solidFill>
              </a:rPr>
              <a:pPr defTabSz="914377">
                <a:defRPr/>
              </a:pPr>
              <a:t>4</a:t>
            </a:fld>
            <a:endParaRPr lang="fr-FR" dirty="0">
              <a:solidFill>
                <a:srgbClr val="FFFFFF"/>
              </a:solidFill>
            </a:endParaRPr>
          </a:p>
        </p:txBody>
      </p:sp>
      <p:pic>
        <p:nvPicPr>
          <p:cNvPr id="5" name="Immagine 4">
            <a:extLst>
              <a:ext uri="{FF2B5EF4-FFF2-40B4-BE49-F238E27FC236}">
                <a16:creationId xmlns:a16="http://schemas.microsoft.com/office/drawing/2014/main" id="{94A61427-34B3-4285-860D-513318C3C3D1}"/>
              </a:ext>
            </a:extLst>
          </p:cNvPr>
          <p:cNvPicPr/>
          <p:nvPr/>
        </p:nvPicPr>
        <p:blipFill rotWithShape="1">
          <a:blip r:embed="rId2" cstate="print"/>
          <a:srcRect b="13372"/>
          <a:stretch/>
        </p:blipFill>
        <p:spPr bwMode="auto">
          <a:xfrm>
            <a:off x="5028354" y="1"/>
            <a:ext cx="2135293" cy="13250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443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5C77708-4228-8848-AD2B-E2F3888157C1}"/>
              </a:ext>
            </a:extLst>
          </p:cNvPr>
          <p:cNvPicPr>
            <a:picLocks noChangeAspect="1"/>
          </p:cNvPicPr>
          <p:nvPr/>
        </p:nvPicPr>
        <p:blipFill>
          <a:blip r:embed="rId3"/>
          <a:stretch>
            <a:fillRect/>
          </a:stretch>
        </p:blipFill>
        <p:spPr>
          <a:xfrm>
            <a:off x="5641091" y="1670055"/>
            <a:ext cx="5609492" cy="3183060"/>
          </a:xfrm>
          <a:prstGeom prst="rect">
            <a:avLst/>
          </a:prstGeom>
        </p:spPr>
      </p:pic>
      <p:sp>
        <p:nvSpPr>
          <p:cNvPr id="58369" name="Image 9"/>
          <p:cNvSpPr>
            <a:spLocks noChangeAspect="1"/>
          </p:cNvSpPr>
          <p:nvPr/>
        </p:nvSpPr>
        <p:spPr bwMode="auto">
          <a:xfrm>
            <a:off x="576161" y="1521888"/>
            <a:ext cx="5245100" cy="297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C98EBF3-62B0-D342-B408-E71B52E56ADC}"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4" name="Titre 2"/>
          <p:cNvSpPr txBox="1">
            <a:spLocks/>
          </p:cNvSpPr>
          <p:nvPr/>
        </p:nvSpPr>
        <p:spPr>
          <a:xfrm>
            <a:off x="1144694" y="3790471"/>
            <a:ext cx="4108031" cy="234757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è un test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ha le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stesse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caratteristiche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di una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prova</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speciale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Serve per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provare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la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vettura</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e ha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luogo</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immediatamente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prima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dell’inizio</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della</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manifestazione</a:t>
            </a:r>
            <a:r>
              <a:rPr kumimoji="0" lang="en-US"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a:t>
            </a:r>
          </a:p>
        </p:txBody>
      </p:sp>
      <p:sp>
        <p:nvSpPr>
          <p:cNvPr id="11" name="Parallélogramme 10"/>
          <p:cNvSpPr/>
          <p:nvPr/>
        </p:nvSpPr>
        <p:spPr>
          <a:xfrm>
            <a:off x="4654413" y="2760680"/>
            <a:ext cx="2791884" cy="518585"/>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SHAKEDOWN</a:t>
            </a:r>
          </a:p>
        </p:txBody>
      </p:sp>
      <p:sp>
        <p:nvSpPr>
          <p:cNvPr id="8" name="Espace réservé du numéro de diapositive 2">
            <a:extLst>
              <a:ext uri="{FF2B5EF4-FFF2-40B4-BE49-F238E27FC236}">
                <a16:creationId xmlns:a16="http://schemas.microsoft.com/office/drawing/2014/main" id="{D5CAA607-F5B9-2741-A64D-6A6E02C08A46}"/>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EF476C66-2C70-C843-8497-9DADF5F7842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E97F2BCB-AD09-E64D-AF6F-C89ADA05DCA0}"/>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6123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7588" y="1734670"/>
            <a:ext cx="5246256" cy="2976945"/>
          </a:xfrm>
          <a:prstGeom prst="rect">
            <a:avLst/>
          </a:prstGeom>
        </p:spPr>
      </p:pic>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0B2DB86-FD90-2F4D-9767-B885F2FE06D8}"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60419" name="Titre 2"/>
          <p:cNvSpPr txBox="1">
            <a:spLocks/>
          </p:cNvSpPr>
          <p:nvPr/>
        </p:nvSpPr>
        <p:spPr bwMode="auto">
          <a:xfrm>
            <a:off x="6423844" y="3971072"/>
            <a:ext cx="4632117" cy="23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…è una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prova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speciale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con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chilometraggio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limitato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realizzata</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per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enfatizzare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lo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spettacolo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e/o per la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televisione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Di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solito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svolge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aree delimitate e, a volte, in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strutture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semi-</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permanenti</a:t>
            </a:r>
            <a:endPar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endParaRPr>
          </a:p>
        </p:txBody>
      </p:sp>
      <p:sp>
        <p:nvSpPr>
          <p:cNvPr id="60420" name="Titre 2"/>
          <p:cNvSpPr txBox="1">
            <a:spLocks/>
          </p:cNvSpPr>
          <p:nvPr/>
        </p:nvSpPr>
        <p:spPr bwMode="auto">
          <a:xfrm>
            <a:off x="1103247" y="4762243"/>
            <a:ext cx="4298949"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1067"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Rally Acropolis 2006 </a:t>
            </a:r>
            <a:r>
              <a:rPr kumimoji="0" lang="hr-HR" altLang="fr-FR" sz="1067"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Futura Std Medium" charset="0"/>
              </a:rPr>
              <a:t>| </a:t>
            </a:r>
            <a:r>
              <a:rPr kumimoji="0" lang="en-US" altLang="fr-FR" sz="1067"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Olympic Stadium, Athens</a:t>
            </a:r>
          </a:p>
        </p:txBody>
      </p:sp>
      <p:sp>
        <p:nvSpPr>
          <p:cNvPr id="12" name="Parallélogramme 11"/>
          <p:cNvSpPr/>
          <p:nvPr/>
        </p:nvSpPr>
        <p:spPr>
          <a:xfrm>
            <a:off x="3868127" y="3037626"/>
            <a:ext cx="4632117" cy="752759"/>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667"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LA SUPER POWER STAGE</a:t>
            </a:r>
          </a:p>
        </p:txBody>
      </p:sp>
      <p:sp>
        <p:nvSpPr>
          <p:cNvPr id="9" name="Espace réservé du numéro de diapositive 2">
            <a:extLst>
              <a:ext uri="{FF2B5EF4-FFF2-40B4-BE49-F238E27FC236}">
                <a16:creationId xmlns:a16="http://schemas.microsoft.com/office/drawing/2014/main" id="{7E298B8E-B3B8-DC4E-AAA7-2B528903FEF9}"/>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8" name="Rettangolo 7">
            <a:extLst>
              <a:ext uri="{FF2B5EF4-FFF2-40B4-BE49-F238E27FC236}">
                <a16:creationId xmlns:a16="http://schemas.microsoft.com/office/drawing/2014/main" id="{6BEBC3B0-C3BB-5246-B783-0490100D3D20}"/>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7ABCB8FE-93A5-BB4F-AB59-3741C9943F0B}"/>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4983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1088" y="1670475"/>
            <a:ext cx="5608747" cy="3182639"/>
          </a:xfrm>
          <a:prstGeom prst="rect">
            <a:avLst/>
          </a:prstGeom>
        </p:spPr>
      </p:pic>
      <p:sp>
        <p:nvSpPr>
          <p:cNvPr id="61441" name="Image 10"/>
          <p:cNvSpPr>
            <a:spLocks noChangeAspect="1"/>
          </p:cNvSpPr>
          <p:nvPr/>
        </p:nvSpPr>
        <p:spPr bwMode="auto">
          <a:xfrm>
            <a:off x="5348818" y="1670052"/>
            <a:ext cx="56091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sz="1733" b="0" i="0" u="none" strike="noStrike" kern="1200" cap="none" spc="0" normalizeH="0" baseline="0" noProof="0">
              <a:ln>
                <a:noFill/>
              </a:ln>
              <a:solidFill>
                <a:srgbClr val="002C5F"/>
              </a:solidFill>
              <a:effectLst/>
              <a:uLnTx/>
              <a:uFillTx/>
              <a:latin typeface="Avenir Book" panose="02000503020000020003" pitchFamily="2" charset="0"/>
              <a:ea typeface="+mn-ea"/>
              <a:cs typeface="+mn-cs"/>
            </a:endParaRP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D3252D7-103B-C141-AAE0-06DAEAA8D958}"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61443" name="Titre 2"/>
          <p:cNvSpPr txBox="1">
            <a:spLocks/>
          </p:cNvSpPr>
          <p:nvPr/>
        </p:nvSpPr>
        <p:spPr bwMode="auto">
          <a:xfrm>
            <a:off x="1338687" y="3481430"/>
            <a:ext cx="4039871" cy="253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è una parte del rally,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svolge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strade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chiuse</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al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traffico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in cui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piloti</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corrono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contro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il</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tempo, </a:t>
            </a:r>
            <a:r>
              <a:rPr kumimoji="0" lang="en-US" altLang="fr-FR" sz="2133" b="0"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Futura Std Light" charset="0"/>
              </a:rPr>
              <a:t>misurato</a:t>
            </a:r>
            <a:r>
              <a:rPr kumimoji="0" lang="en-US" altLang="fr-FR" sz="2133" b="0"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Futura Std Light" charset="0"/>
              </a:rPr>
              <a:t> al decimo di secondo.</a:t>
            </a:r>
          </a:p>
        </p:txBody>
      </p:sp>
      <p:sp>
        <p:nvSpPr>
          <p:cNvPr id="12" name="Parallélogramme 11"/>
          <p:cNvSpPr/>
          <p:nvPr/>
        </p:nvSpPr>
        <p:spPr>
          <a:xfrm>
            <a:off x="4497070" y="2577741"/>
            <a:ext cx="3373409" cy="903688"/>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Avenir Book" panose="02000503020000020003" pitchFamily="2" charset="0"/>
                <a:ea typeface="Futura Std Book" charset="0"/>
                <a:cs typeface="Futura Std Book" charset="0"/>
              </a:rPr>
              <a:t>LA PROVA SPECIALE</a:t>
            </a:r>
          </a:p>
        </p:txBody>
      </p:sp>
      <p:sp>
        <p:nvSpPr>
          <p:cNvPr id="8" name="Espace réservé du numéro de diapositive 2">
            <a:extLst>
              <a:ext uri="{FF2B5EF4-FFF2-40B4-BE49-F238E27FC236}">
                <a16:creationId xmlns:a16="http://schemas.microsoft.com/office/drawing/2014/main" id="{EB31AE67-C9F7-E040-B089-FB8174FE16B4}"/>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1.b</a:t>
            </a:r>
          </a:p>
        </p:txBody>
      </p:sp>
      <p:sp>
        <p:nvSpPr>
          <p:cNvPr id="9" name="Rettangolo 8">
            <a:extLst>
              <a:ext uri="{FF2B5EF4-FFF2-40B4-BE49-F238E27FC236}">
                <a16:creationId xmlns:a16="http://schemas.microsoft.com/office/drawing/2014/main" id="{74D19323-8482-514C-86B5-2230729DA7C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E2D9D421-BE24-664E-835B-890A61470184}"/>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1975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E5D14AA-93BF-0E41-A7C3-A31ECC0DDE19}" type="slidenum">
              <a:rPr kumimoji="0" lang="en-GB"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en-GB"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46082" name="Titre 9"/>
          <p:cNvSpPr>
            <a:spLocks noGrp="1"/>
          </p:cNvSpPr>
          <p:nvPr>
            <p:ph type="title"/>
          </p:nvPr>
        </p:nvSpPr>
        <p:spPr>
          <a:xfrm>
            <a:off x="4985110" y="574537"/>
            <a:ext cx="6477052" cy="841740"/>
          </a:xfrm>
        </p:spPr>
        <p:txBody>
          <a:bodyPr>
            <a:noAutofit/>
          </a:bodyPr>
          <a:lstStyle/>
          <a:p>
            <a:pPr algn="r"/>
            <a:r>
              <a:rPr lang="en-GB" altLang="fr-FR" sz="2667" i="1" dirty="0">
                <a:latin typeface="Avenir Book" panose="02000503020000020003" pitchFamily="2" charset="0"/>
                <a:ea typeface="Futura Std Light Oblique" charset="0"/>
                <a:cs typeface="Futura Std Light Oblique" charset="0"/>
              </a:rPr>
              <a:t>CATENA DI COMANDO DI UN RALLY</a:t>
            </a:r>
            <a:endParaRPr lang="en-GB" altLang="fr-FR" sz="2400" i="1" dirty="0">
              <a:solidFill>
                <a:schemeClr val="tx2"/>
              </a:solidFill>
              <a:latin typeface="Avenir Book" panose="02000503020000020003" pitchFamily="2" charset="0"/>
              <a:ea typeface="Futura Std Light Oblique" charset="0"/>
              <a:cs typeface="Futura Std Light Oblique" charset="0"/>
            </a:endParaRPr>
          </a:p>
        </p:txBody>
      </p:sp>
      <p:sp>
        <p:nvSpPr>
          <p:cNvPr id="5" name="Rectangle 4"/>
          <p:cNvSpPr/>
          <p:nvPr/>
        </p:nvSpPr>
        <p:spPr>
          <a:xfrm>
            <a:off x="5262395" y="1435467"/>
            <a:ext cx="1875367" cy="584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B3E1"/>
                </a:solidFill>
                <a:effectLst/>
                <a:uLnTx/>
                <a:uFillTx/>
                <a:latin typeface="Avenir Book" panose="02000503020000020003" pitchFamily="2" charset="0"/>
                <a:ea typeface="Futura Std Medium" charset="0"/>
                <a:cs typeface="Calibri" panose="020F0502020204030204" pitchFamily="34" charset="0"/>
              </a:rPr>
              <a:t>Direttore di gara</a:t>
            </a:r>
          </a:p>
        </p:txBody>
      </p:sp>
      <p:sp>
        <p:nvSpPr>
          <p:cNvPr id="7" name="Rectangle 6"/>
          <p:cNvSpPr/>
          <p:nvPr/>
        </p:nvSpPr>
        <p:spPr>
          <a:xfrm>
            <a:off x="9569813" y="1266542"/>
            <a:ext cx="1877484" cy="584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Collegio Commissari sportivi</a:t>
            </a:r>
          </a:p>
        </p:txBody>
      </p:sp>
      <p:sp>
        <p:nvSpPr>
          <p:cNvPr id="8" name="Rectangle 7"/>
          <p:cNvSpPr/>
          <p:nvPr/>
        </p:nvSpPr>
        <p:spPr>
          <a:xfrm>
            <a:off x="3107628" y="2261491"/>
            <a:ext cx="1877483" cy="5820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DAP</a:t>
            </a:r>
          </a:p>
        </p:txBody>
      </p:sp>
      <p:sp>
        <p:nvSpPr>
          <p:cNvPr id="11" name="Rectangle 10"/>
          <p:cNvSpPr/>
          <p:nvPr/>
        </p:nvSpPr>
        <p:spPr>
          <a:xfrm>
            <a:off x="5262395" y="3355808"/>
            <a:ext cx="1875367"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Comunicazioni radio</a:t>
            </a:r>
          </a:p>
        </p:txBody>
      </p:sp>
      <p:sp>
        <p:nvSpPr>
          <p:cNvPr id="12" name="Rectangle 11"/>
          <p:cNvSpPr/>
          <p:nvPr/>
        </p:nvSpPr>
        <p:spPr>
          <a:xfrm>
            <a:off x="7415047" y="3355808"/>
            <a:ext cx="1877484"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Segreterio/a di manifestazione</a:t>
            </a:r>
          </a:p>
        </p:txBody>
      </p:sp>
      <p:sp>
        <p:nvSpPr>
          <p:cNvPr id="13" name="Rectangle 12"/>
          <p:cNvSpPr/>
          <p:nvPr/>
        </p:nvSpPr>
        <p:spPr>
          <a:xfrm>
            <a:off x="3107628" y="3355808"/>
            <a:ext cx="1877483"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Medico di gara</a:t>
            </a:r>
          </a:p>
        </p:txBody>
      </p:sp>
      <p:sp>
        <p:nvSpPr>
          <p:cNvPr id="14" name="Rectangle 13"/>
          <p:cNvSpPr/>
          <p:nvPr/>
        </p:nvSpPr>
        <p:spPr>
          <a:xfrm>
            <a:off x="3107628" y="4452242"/>
            <a:ext cx="1877483" cy="584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ts val="16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2C5F"/>
                </a:solidFill>
                <a:effectLst/>
                <a:uLnTx/>
                <a:uFillTx/>
                <a:latin typeface="Avenir Book" panose="02000503020000020003" pitchFamily="2" charset="0"/>
                <a:ea typeface="Futura Std Medium" charset="0"/>
                <a:cs typeface="Calibri" panose="020F0502020204030204" pitchFamily="34" charset="0"/>
              </a:rPr>
              <a:t>Team Medici e di sicurezza (Miv)</a:t>
            </a:r>
          </a:p>
        </p:txBody>
      </p:sp>
      <p:sp>
        <p:nvSpPr>
          <p:cNvPr id="15" name="Rectangle 14"/>
          <p:cNvSpPr/>
          <p:nvPr/>
        </p:nvSpPr>
        <p:spPr>
          <a:xfrm>
            <a:off x="952861" y="3355808"/>
            <a:ext cx="1877483"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Capo dei commissari tecnici</a:t>
            </a:r>
          </a:p>
        </p:txBody>
      </p:sp>
      <p:sp>
        <p:nvSpPr>
          <p:cNvPr id="17" name="Rectangle 16"/>
          <p:cNvSpPr/>
          <p:nvPr/>
        </p:nvSpPr>
        <p:spPr>
          <a:xfrm>
            <a:off x="5262395" y="4452242"/>
            <a:ext cx="1875367" cy="584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2C5F"/>
                </a:solidFill>
                <a:effectLst/>
                <a:uLnTx/>
                <a:uFillTx/>
                <a:latin typeface="Avenir Book" panose="02000503020000020003" pitchFamily="2" charset="0"/>
                <a:ea typeface="Futura Std Medium" charset="0"/>
                <a:cs typeface="Calibri" panose="020F0502020204030204" pitchFamily="34" charset="0"/>
              </a:rPr>
              <a:t>Capi prova</a:t>
            </a:r>
          </a:p>
        </p:txBody>
      </p:sp>
      <p:sp>
        <p:nvSpPr>
          <p:cNvPr id="18" name="Rectangle 17"/>
          <p:cNvSpPr/>
          <p:nvPr/>
        </p:nvSpPr>
        <p:spPr>
          <a:xfrm>
            <a:off x="7415047" y="4452242"/>
            <a:ext cx="1877484" cy="584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2C5F"/>
                </a:solidFill>
                <a:effectLst/>
                <a:uLnTx/>
                <a:uFillTx/>
                <a:latin typeface="Avenir Book" panose="02000503020000020003" pitchFamily="2" charset="0"/>
                <a:ea typeface="Futura Std Medium" charset="0"/>
                <a:cs typeface="Calibri" panose="020F0502020204030204" pitchFamily="34" charset="0"/>
              </a:rPr>
              <a:t>Safety Cars</a:t>
            </a:r>
          </a:p>
        </p:txBody>
      </p:sp>
      <p:sp>
        <p:nvSpPr>
          <p:cNvPr id="19" name="Rectangle 18"/>
          <p:cNvSpPr/>
          <p:nvPr/>
        </p:nvSpPr>
        <p:spPr>
          <a:xfrm>
            <a:off x="9569813" y="4452242"/>
            <a:ext cx="1877484" cy="584201"/>
          </a:xfrm>
          <a:prstGeom prst="rect">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2C5F"/>
                </a:solidFill>
                <a:effectLst/>
                <a:uLnTx/>
                <a:uFillTx/>
                <a:latin typeface="Avenir Book" panose="02000503020000020003" pitchFamily="2" charset="0"/>
                <a:ea typeface="Futura Std Medium" charset="0"/>
                <a:cs typeface="Calibri" panose="020F0502020204030204" pitchFamily="34" charset="0"/>
              </a:rPr>
              <a:t>Supervisore o Ispettore sicurezza/DAP</a:t>
            </a:r>
          </a:p>
        </p:txBody>
      </p:sp>
      <p:cxnSp>
        <p:nvCxnSpPr>
          <p:cNvPr id="21" name="Connecteur droit 20"/>
          <p:cNvCxnSpPr>
            <a:cxnSpLocks/>
            <a:stCxn id="5" idx="2"/>
          </p:cNvCxnSpPr>
          <p:nvPr/>
        </p:nvCxnSpPr>
        <p:spPr>
          <a:xfrm flipH="1">
            <a:off x="6200080" y="2019670"/>
            <a:ext cx="1" cy="56938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 name="Connecteur droit 26"/>
          <p:cNvCxnSpPr>
            <a:stCxn id="8" idx="3"/>
          </p:cNvCxnSpPr>
          <p:nvPr/>
        </p:nvCxnSpPr>
        <p:spPr>
          <a:xfrm flipV="1">
            <a:off x="4985113" y="2543009"/>
            <a:ext cx="1214967" cy="846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8" name="Connecteur droit 27"/>
          <p:cNvCxnSpPr>
            <a:stCxn id="11" idx="2"/>
            <a:endCxn id="17" idx="0"/>
          </p:cNvCxnSpPr>
          <p:nvPr/>
        </p:nvCxnSpPr>
        <p:spPr>
          <a:xfrm>
            <a:off x="6200076" y="3940009"/>
            <a:ext cx="0" cy="51223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 name="Connecteur droit 30"/>
          <p:cNvCxnSpPr>
            <a:cxnSpLocks/>
          </p:cNvCxnSpPr>
          <p:nvPr/>
        </p:nvCxnSpPr>
        <p:spPr>
          <a:xfrm>
            <a:off x="4045311" y="4191143"/>
            <a:ext cx="4303184"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5" name="Connecteur droit 34"/>
          <p:cNvCxnSpPr>
            <a:cxnSpLocks/>
          </p:cNvCxnSpPr>
          <p:nvPr/>
        </p:nvCxnSpPr>
        <p:spPr>
          <a:xfrm>
            <a:off x="1896897" y="3175889"/>
            <a:ext cx="8611657"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 name="Connecteur droit 35"/>
          <p:cNvCxnSpPr>
            <a:endCxn id="13" idx="0"/>
          </p:cNvCxnSpPr>
          <p:nvPr/>
        </p:nvCxnSpPr>
        <p:spPr>
          <a:xfrm>
            <a:off x="4045311" y="3175889"/>
            <a:ext cx="0" cy="17991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1896895" y="3175889"/>
            <a:ext cx="0" cy="17991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2" name="Connecteur droit 41"/>
          <p:cNvCxnSpPr>
            <a:cxnSpLocks/>
          </p:cNvCxnSpPr>
          <p:nvPr/>
        </p:nvCxnSpPr>
        <p:spPr>
          <a:xfrm>
            <a:off x="8348495" y="3175889"/>
            <a:ext cx="0" cy="17991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5" name="Connecteur droit 44"/>
          <p:cNvCxnSpPr>
            <a:cxnSpLocks/>
            <a:stCxn id="13" idx="2"/>
          </p:cNvCxnSpPr>
          <p:nvPr/>
        </p:nvCxnSpPr>
        <p:spPr>
          <a:xfrm flipH="1">
            <a:off x="4045310" y="3940010"/>
            <a:ext cx="1060" cy="51858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7" name="Connecteur droit 46"/>
          <p:cNvCxnSpPr>
            <a:cxnSpLocks/>
          </p:cNvCxnSpPr>
          <p:nvPr/>
        </p:nvCxnSpPr>
        <p:spPr>
          <a:xfrm>
            <a:off x="8348495" y="4191146"/>
            <a:ext cx="0" cy="267447"/>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EAAD0CC-771E-AE4B-9F4E-35F8AE48498C}"/>
              </a:ext>
            </a:extLst>
          </p:cNvPr>
          <p:cNvSpPr/>
          <p:nvPr/>
        </p:nvSpPr>
        <p:spPr>
          <a:xfrm>
            <a:off x="9569813" y="3355808"/>
            <a:ext cx="1877484"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solidFill>
                <a:effectLst/>
                <a:uLnTx/>
                <a:uFillTx/>
                <a:latin typeface="Avenir Book" panose="02000503020000020003" pitchFamily="2" charset="0"/>
                <a:ea typeface="Futura Std Medium" charset="0"/>
                <a:cs typeface="Calibri" panose="020F0502020204030204" pitchFamily="34" charset="0"/>
              </a:rPr>
              <a:t>Addetto stampa</a:t>
            </a:r>
          </a:p>
        </p:txBody>
      </p:sp>
      <p:sp>
        <p:nvSpPr>
          <p:cNvPr id="30" name="Rectangle 29">
            <a:extLst>
              <a:ext uri="{FF2B5EF4-FFF2-40B4-BE49-F238E27FC236}">
                <a16:creationId xmlns:a16="http://schemas.microsoft.com/office/drawing/2014/main" id="{7B445447-7CD8-D040-903C-029A66944098}"/>
              </a:ext>
            </a:extLst>
          </p:cNvPr>
          <p:cNvSpPr/>
          <p:nvPr/>
        </p:nvSpPr>
        <p:spPr>
          <a:xfrm>
            <a:off x="7415044" y="1647717"/>
            <a:ext cx="1877483" cy="582084"/>
          </a:xfrm>
          <a:prstGeom prst="rect">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2C5F"/>
                </a:solidFill>
                <a:effectLst/>
                <a:uLnTx/>
                <a:uFillTx/>
                <a:latin typeface="Avenir Book" panose="02000503020000020003" pitchFamily="2" charset="0"/>
                <a:ea typeface="Futura Std Medium" charset="0"/>
                <a:cs typeface="Calibri" panose="020F0502020204030204" pitchFamily="34" charset="0"/>
              </a:rPr>
              <a:t>Supervisore o Ispettore sicurezza</a:t>
            </a:r>
          </a:p>
        </p:txBody>
      </p:sp>
      <p:cxnSp>
        <p:nvCxnSpPr>
          <p:cNvPr id="32" name="Connecteur droit 31">
            <a:extLst>
              <a:ext uri="{FF2B5EF4-FFF2-40B4-BE49-F238E27FC236}">
                <a16:creationId xmlns:a16="http://schemas.microsoft.com/office/drawing/2014/main" id="{E9FD0321-8EB5-3642-87FE-E334C5D140E1}"/>
              </a:ext>
            </a:extLst>
          </p:cNvPr>
          <p:cNvCxnSpPr>
            <a:cxnSpLocks/>
          </p:cNvCxnSpPr>
          <p:nvPr/>
        </p:nvCxnSpPr>
        <p:spPr>
          <a:xfrm>
            <a:off x="6204313" y="2543009"/>
            <a:ext cx="2150533"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64F1FE5-FC09-5E4A-99FE-07D26EBA42D0}"/>
              </a:ext>
            </a:extLst>
          </p:cNvPr>
          <p:cNvSpPr/>
          <p:nvPr/>
        </p:nvSpPr>
        <p:spPr>
          <a:xfrm>
            <a:off x="520394" y="1435468"/>
            <a:ext cx="2775119" cy="582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FFFFFF"/>
                </a:solidFill>
                <a:effectLst/>
                <a:uLnTx/>
                <a:uFillTx/>
                <a:latin typeface="Avenir Book" panose="02000503020000020003" pitchFamily="2" charset="0"/>
                <a:ea typeface="Futura Std Medium" charset="0"/>
                <a:cs typeface="Calibri" panose="020F0502020204030204" pitchFamily="34" charset="0"/>
              </a:rPr>
              <a:t>Autorità governative (per decisioni di alto livello)</a:t>
            </a:r>
          </a:p>
        </p:txBody>
      </p:sp>
      <p:sp>
        <p:nvSpPr>
          <p:cNvPr id="37" name="Rectangle 36">
            <a:extLst>
              <a:ext uri="{FF2B5EF4-FFF2-40B4-BE49-F238E27FC236}">
                <a16:creationId xmlns:a16="http://schemas.microsoft.com/office/drawing/2014/main" id="{E3974ADA-AAE3-6744-BC6D-0B9645C2DB6C}"/>
              </a:ext>
            </a:extLst>
          </p:cNvPr>
          <p:cNvSpPr/>
          <p:nvPr/>
        </p:nvSpPr>
        <p:spPr>
          <a:xfrm>
            <a:off x="5262395" y="5317874"/>
            <a:ext cx="1875367" cy="584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2C5F"/>
                </a:solidFill>
                <a:effectLst/>
                <a:uLnTx/>
                <a:uFillTx/>
                <a:latin typeface="Avenir Book" panose="02000503020000020003" pitchFamily="2" charset="0"/>
                <a:ea typeface="Futura Std Medium" charset="0"/>
                <a:cs typeface="Calibri" panose="020F0502020204030204" pitchFamily="34" charset="0"/>
              </a:rPr>
              <a:t>Capi posto</a:t>
            </a:r>
          </a:p>
        </p:txBody>
      </p:sp>
      <p:cxnSp>
        <p:nvCxnSpPr>
          <p:cNvPr id="38" name="Connecteur droit 37">
            <a:extLst>
              <a:ext uri="{FF2B5EF4-FFF2-40B4-BE49-F238E27FC236}">
                <a16:creationId xmlns:a16="http://schemas.microsoft.com/office/drawing/2014/main" id="{2878F06E-5C5D-4849-B2C8-2B4D984CA184}"/>
              </a:ext>
            </a:extLst>
          </p:cNvPr>
          <p:cNvCxnSpPr>
            <a:cxnSpLocks/>
          </p:cNvCxnSpPr>
          <p:nvPr/>
        </p:nvCxnSpPr>
        <p:spPr>
          <a:xfrm>
            <a:off x="6200076" y="5051633"/>
            <a:ext cx="0" cy="24928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0404B2E0-199A-A44E-AAA2-F23A3D815BCB}"/>
              </a:ext>
            </a:extLst>
          </p:cNvPr>
          <p:cNvCxnSpPr>
            <a:cxnSpLocks/>
          </p:cNvCxnSpPr>
          <p:nvPr/>
        </p:nvCxnSpPr>
        <p:spPr>
          <a:xfrm>
            <a:off x="6200076" y="5887266"/>
            <a:ext cx="0" cy="20358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45FC920-21BB-9F47-810D-C3C1A05ECEB3}"/>
              </a:ext>
            </a:extLst>
          </p:cNvPr>
          <p:cNvCxnSpPr>
            <a:cxnSpLocks/>
            <a:stCxn id="48" idx="3"/>
            <a:endCxn id="50" idx="1"/>
          </p:cNvCxnSpPr>
          <p:nvPr/>
        </p:nvCxnSpPr>
        <p:spPr>
          <a:xfrm>
            <a:off x="4985110" y="6096717"/>
            <a:ext cx="242993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09A7A4F5-506A-2A4F-BD37-32856014BC37}"/>
              </a:ext>
            </a:extLst>
          </p:cNvPr>
          <p:cNvSpPr/>
          <p:nvPr/>
        </p:nvSpPr>
        <p:spPr>
          <a:xfrm>
            <a:off x="3107628" y="5804621"/>
            <a:ext cx="1877483" cy="58420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ts val="1600"/>
              </a:lnSpc>
              <a:spcBef>
                <a:spcPts val="0"/>
              </a:spcBef>
              <a:spcAft>
                <a:spcPts val="0"/>
              </a:spcAft>
              <a:buClrTx/>
              <a:buSzTx/>
              <a:buFontTx/>
              <a:buNone/>
              <a:tabLst/>
              <a:defRPr/>
            </a:pPr>
            <a:r>
              <a:rPr kumimoji="0" lang="en-GB" sz="1333" b="0" i="0" u="none" strike="noStrike" kern="1200" cap="none" spc="0" normalizeH="0" baseline="0" noProof="0">
                <a:ln>
                  <a:noFill/>
                </a:ln>
                <a:solidFill>
                  <a:srgbClr val="002C5F"/>
                </a:solidFill>
                <a:effectLst/>
                <a:uLnTx/>
                <a:uFillTx/>
                <a:latin typeface="Avenir Book" panose="02000503020000020003" pitchFamily="2" charset="0"/>
                <a:ea typeface="Futura Std Medium" charset="0"/>
                <a:cs typeface="Calibri" panose="020F0502020204030204" pitchFamily="34" charset="0"/>
              </a:rPr>
              <a:t>CP Qualificato/sicurezza</a:t>
            </a:r>
          </a:p>
        </p:txBody>
      </p:sp>
      <p:sp>
        <p:nvSpPr>
          <p:cNvPr id="50" name="Rectangle 49">
            <a:extLst>
              <a:ext uri="{FF2B5EF4-FFF2-40B4-BE49-F238E27FC236}">
                <a16:creationId xmlns:a16="http://schemas.microsoft.com/office/drawing/2014/main" id="{358B38D3-7850-F740-B2F9-0EA7FBA2AE3C}"/>
              </a:ext>
            </a:extLst>
          </p:cNvPr>
          <p:cNvSpPr/>
          <p:nvPr/>
        </p:nvSpPr>
        <p:spPr>
          <a:xfrm>
            <a:off x="7415047" y="5804621"/>
            <a:ext cx="1877484" cy="58420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2C5F"/>
                </a:solidFill>
                <a:effectLst/>
                <a:uLnTx/>
                <a:uFillTx/>
                <a:latin typeface="Avenir Book" panose="02000503020000020003" pitchFamily="2" charset="0"/>
                <a:ea typeface="Futura Std Medium" charset="0"/>
                <a:cs typeface="Calibri" panose="020F0502020204030204" pitchFamily="34" charset="0"/>
              </a:rPr>
              <a:t>Commissari di percorso</a:t>
            </a:r>
          </a:p>
        </p:txBody>
      </p:sp>
      <p:cxnSp>
        <p:nvCxnSpPr>
          <p:cNvPr id="55" name="Connecteur droit 54">
            <a:extLst>
              <a:ext uri="{FF2B5EF4-FFF2-40B4-BE49-F238E27FC236}">
                <a16:creationId xmlns:a16="http://schemas.microsoft.com/office/drawing/2014/main" id="{1C30B7C0-782A-E547-9BE0-2521AAF4FEE7}"/>
              </a:ext>
            </a:extLst>
          </p:cNvPr>
          <p:cNvCxnSpPr>
            <a:cxnSpLocks/>
            <a:stCxn id="18" idx="3"/>
            <a:endCxn id="19" idx="1"/>
          </p:cNvCxnSpPr>
          <p:nvPr/>
        </p:nvCxnSpPr>
        <p:spPr>
          <a:xfrm>
            <a:off x="9292529" y="4744339"/>
            <a:ext cx="277284"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3BCDFFC3-8D7D-1E40-9783-C753EB3A9FE5}"/>
              </a:ext>
            </a:extLst>
          </p:cNvPr>
          <p:cNvCxnSpPr>
            <a:cxnSpLocks/>
            <a:endCxn id="11" idx="0"/>
          </p:cNvCxnSpPr>
          <p:nvPr/>
        </p:nvCxnSpPr>
        <p:spPr>
          <a:xfrm flipH="1">
            <a:off x="6200078" y="2544187"/>
            <a:ext cx="4" cy="81162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B8D84AED-58E1-8C48-A609-958FF1121A2B}"/>
              </a:ext>
            </a:extLst>
          </p:cNvPr>
          <p:cNvCxnSpPr>
            <a:cxnSpLocks/>
          </p:cNvCxnSpPr>
          <p:nvPr/>
        </p:nvCxnSpPr>
        <p:spPr>
          <a:xfrm>
            <a:off x="10508551" y="3175889"/>
            <a:ext cx="0" cy="17991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Connecteur droit 31">
            <a:extLst>
              <a:ext uri="{FF2B5EF4-FFF2-40B4-BE49-F238E27FC236}">
                <a16:creationId xmlns:a16="http://schemas.microsoft.com/office/drawing/2014/main" id="{BF215D69-647A-4843-B06A-58D33AEE63B7}"/>
              </a:ext>
            </a:extLst>
          </p:cNvPr>
          <p:cNvCxnSpPr>
            <a:cxnSpLocks/>
          </p:cNvCxnSpPr>
          <p:nvPr/>
        </p:nvCxnSpPr>
        <p:spPr>
          <a:xfrm>
            <a:off x="7138819" y="1721307"/>
            <a:ext cx="2430992" cy="127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51" name="Connecteur droit 31">
            <a:extLst>
              <a:ext uri="{FF2B5EF4-FFF2-40B4-BE49-F238E27FC236}">
                <a16:creationId xmlns:a16="http://schemas.microsoft.com/office/drawing/2014/main" id="{09376BD0-8A19-43F3-B7B9-C3F13E9858D2}"/>
              </a:ext>
            </a:extLst>
          </p:cNvPr>
          <p:cNvCxnSpPr>
            <a:cxnSpLocks/>
          </p:cNvCxnSpPr>
          <p:nvPr/>
        </p:nvCxnSpPr>
        <p:spPr>
          <a:xfrm flipV="1">
            <a:off x="3295513" y="1710635"/>
            <a:ext cx="1964767" cy="15876"/>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52" name="Espace réservé du numéro de diapositive 2">
            <a:extLst>
              <a:ext uri="{FF2B5EF4-FFF2-40B4-BE49-F238E27FC236}">
                <a16:creationId xmlns:a16="http://schemas.microsoft.com/office/drawing/2014/main" id="{BE59C00E-4650-4640-8AE5-FB58D6E9F168}"/>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2.a</a:t>
            </a:r>
          </a:p>
        </p:txBody>
      </p:sp>
      <p:sp>
        <p:nvSpPr>
          <p:cNvPr id="53" name="Rettangolo 52">
            <a:extLst>
              <a:ext uri="{FF2B5EF4-FFF2-40B4-BE49-F238E27FC236}">
                <a16:creationId xmlns:a16="http://schemas.microsoft.com/office/drawing/2014/main" id="{58F63AEE-C021-A44F-A6E3-9CFFF245EA6E}"/>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54" name="Immagine 53">
            <a:extLst>
              <a:ext uri="{FF2B5EF4-FFF2-40B4-BE49-F238E27FC236}">
                <a16:creationId xmlns:a16="http://schemas.microsoft.com/office/drawing/2014/main" id="{EC534FBB-2EA2-2A4D-93E2-C47B4317DDC0}"/>
              </a:ext>
            </a:extLst>
          </p:cNvPr>
          <p:cNvPicPr>
            <a:picLocks noChangeAspect="1"/>
          </p:cNvPicPr>
          <p:nvPr/>
        </p:nvPicPr>
        <p:blipFill>
          <a:blip r:embed="rId3"/>
          <a:stretch>
            <a:fillRect/>
          </a:stretch>
        </p:blipFill>
        <p:spPr>
          <a:xfrm>
            <a:off x="49209" y="6063360"/>
            <a:ext cx="801049" cy="677989"/>
          </a:xfrm>
          <a:prstGeom prst="rect">
            <a:avLst/>
          </a:prstGeom>
        </p:spPr>
      </p:pic>
      <p:cxnSp>
        <p:nvCxnSpPr>
          <p:cNvPr id="56" name="Connecteur droit 31">
            <a:extLst>
              <a:ext uri="{FF2B5EF4-FFF2-40B4-BE49-F238E27FC236}">
                <a16:creationId xmlns:a16="http://schemas.microsoft.com/office/drawing/2014/main" id="{9623DE80-C7C5-4BF6-BA1B-70128B2F0D4A}"/>
              </a:ext>
            </a:extLst>
          </p:cNvPr>
          <p:cNvCxnSpPr>
            <a:cxnSpLocks/>
          </p:cNvCxnSpPr>
          <p:nvPr/>
        </p:nvCxnSpPr>
        <p:spPr>
          <a:xfrm rot="5400000">
            <a:off x="8066846" y="2251477"/>
            <a:ext cx="576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0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6802" name="Sous-titre 3"/>
          <p:cNvSpPr>
            <a:spLocks noGrp="1"/>
          </p:cNvSpPr>
          <p:nvPr>
            <p:ph type="subTitle" idx="1"/>
          </p:nvPr>
        </p:nvSpPr>
        <p:spPr bwMode="auto">
          <a:xfrm>
            <a:off x="563036" y="1519644"/>
            <a:ext cx="8981017" cy="677333"/>
          </a:xfrm>
        </p:spPr>
        <p:txBody>
          <a:bodyPr wrap="square" numCol="1" anchor="t" anchorCtr="0" compatLnSpc="1">
            <a:prstTxWarp prst="textNoShape">
              <a:avLst/>
            </a:prstTxWarp>
          </a:bodyPr>
          <a:lstStyle/>
          <a:p>
            <a:r>
              <a:rPr lang="en-GB" sz="3200" dirty="0">
                <a:latin typeface="Avenir Book" panose="02000503020000020003" pitchFamily="2" charset="0"/>
              </a:rPr>
              <a:t>TIPI DI </a:t>
            </a:r>
            <a:r>
              <a:rPr lang="en-GB" sz="3200" dirty="0">
                <a:solidFill>
                  <a:schemeClr val="tx2"/>
                </a:solidFill>
                <a:latin typeface="Avenir Book" panose="02000503020000020003" pitchFamily="2" charset="0"/>
              </a:rPr>
              <a:t>CONTROLLI</a:t>
            </a:r>
            <a:endParaRPr lang="fr-FR" altLang="fr-FR" sz="3200" dirty="0">
              <a:solidFill>
                <a:schemeClr val="tx2"/>
              </a:solidFill>
              <a:latin typeface="Avenir Book" panose="02000503020000020003" pitchFamily="2" charset="0"/>
            </a:endParaRPr>
          </a:p>
        </p:txBody>
      </p:sp>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5DCD8BE-C73B-7A42-A205-27BC9D255E70}"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7" name="Titre 18">
            <a:extLst>
              <a:ext uri="{FF2B5EF4-FFF2-40B4-BE49-F238E27FC236}">
                <a16:creationId xmlns:a16="http://schemas.microsoft.com/office/drawing/2014/main" id="{BB3C96EC-F417-B04B-9C0B-BD1A306C056D}"/>
              </a:ext>
            </a:extLst>
          </p:cNvPr>
          <p:cNvSpPr txBox="1">
            <a:spLocks/>
          </p:cNvSpPr>
          <p:nvPr/>
        </p:nvSpPr>
        <p:spPr>
          <a:xfrm>
            <a:off x="1725846" y="2476289"/>
            <a:ext cx="4702847" cy="3319775"/>
          </a:xfrm>
          <a:prstGeom prst="rect">
            <a:avLst/>
          </a:prstGeom>
        </p:spPr>
        <p:txBody>
          <a:bodyPr lIns="120000" anchor="t" anchorCtr="0"/>
          <a:lstStyle>
            <a:lvl1pPr marL="296863" indent="-285750">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651894" marR="0" lvl="0" indent="0" algn="just" defTabSz="914377" rtl="0" eaLnBrk="1" fontAlgn="base" latinLnBrk="0" hangingPunct="1">
              <a:lnSpc>
                <a:spcPts val="2667"/>
              </a:lnSpc>
              <a:spcBef>
                <a:spcPct val="0"/>
              </a:spcBef>
              <a:spcAft>
                <a:spcPts val="1600"/>
              </a:spcAft>
              <a:buClr>
                <a:srgbClr val="00B3E1"/>
              </a:buClr>
              <a:buSzTx/>
              <a:buFontTx/>
              <a:buNone/>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Diversi</a:t>
            </a: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Aharoni" charset="0"/>
              </a:rPr>
              <a:t> tipi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di</a:t>
            </a:r>
            <a:r>
              <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Aharoni" charset="0"/>
              </a:rPr>
              <a:t> </a:t>
            </a: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controllo</a:t>
            </a:r>
          </a:p>
          <a:p>
            <a:pPr marL="1032885" marR="0" lvl="0" indent="-380990" algn="just" defTabSz="914377" rtl="0" eaLnBrk="1" fontAlgn="base" latinLnBrk="0" hangingPunct="1">
              <a:lnSpc>
                <a:spcPct val="150000"/>
              </a:lnSpc>
              <a:spcBef>
                <a:spcPct val="0"/>
              </a:spcBef>
              <a:spcAft>
                <a:spcPct val="0"/>
              </a:spcAft>
              <a:buClr>
                <a:srgbClr val="00B3E1"/>
              </a:buClr>
              <a:buSzTx/>
              <a:buFont typeface="Wingdings" pitchFamily="2"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Controllo orario</a:t>
            </a:r>
          </a:p>
          <a:p>
            <a:pPr marL="1032885" marR="0" lvl="0" indent="-380990" algn="just" defTabSz="914377" rtl="0" eaLnBrk="1" fontAlgn="base" latinLnBrk="0" hangingPunct="1">
              <a:lnSpc>
                <a:spcPct val="150000"/>
              </a:lnSpc>
              <a:spcBef>
                <a:spcPct val="0"/>
              </a:spcBef>
              <a:spcAft>
                <a:spcPct val="0"/>
              </a:spcAft>
              <a:buClr>
                <a:srgbClr val="00B3E1"/>
              </a:buClr>
              <a:buSzTx/>
              <a:buFont typeface="Wingdings" pitchFamily="2"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Partenza della prova</a:t>
            </a:r>
          </a:p>
          <a:p>
            <a:pPr marL="1032885" marR="0" lvl="0" indent="-380990" algn="just" defTabSz="914377" rtl="0" eaLnBrk="1" fontAlgn="base" latinLnBrk="0" hangingPunct="1">
              <a:lnSpc>
                <a:spcPct val="150000"/>
              </a:lnSpc>
              <a:spcBef>
                <a:spcPct val="0"/>
              </a:spcBef>
              <a:spcAft>
                <a:spcPct val="0"/>
              </a:spcAft>
              <a:buClr>
                <a:srgbClr val="00B3E1"/>
              </a:buClr>
              <a:buSzTx/>
              <a:buFont typeface="Wingdings" pitchFamily="2"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Arrivo della prova</a:t>
            </a:r>
          </a:p>
          <a:p>
            <a:pPr marL="1032885" marR="0" lvl="0" indent="-380990" algn="just" defTabSz="914377" rtl="0" eaLnBrk="1" fontAlgn="base" latinLnBrk="0" hangingPunct="1">
              <a:lnSpc>
                <a:spcPct val="150000"/>
              </a:lnSpc>
              <a:spcBef>
                <a:spcPct val="0"/>
              </a:spcBef>
              <a:spcAft>
                <a:spcPct val="0"/>
              </a:spcAft>
              <a:buClr>
                <a:srgbClr val="00B3E1"/>
              </a:buClr>
              <a:buSzTx/>
              <a:buFont typeface="Wingdings" pitchFamily="2"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Stop della prova</a:t>
            </a:r>
          </a:p>
          <a:p>
            <a:pPr marL="1032885" marR="0" lvl="0" indent="-380990" algn="just" defTabSz="914377" rtl="0" eaLnBrk="1" fontAlgn="base" latinLnBrk="0" hangingPunct="1">
              <a:lnSpc>
                <a:spcPct val="150000"/>
              </a:lnSpc>
              <a:spcBef>
                <a:spcPct val="0"/>
              </a:spcBef>
              <a:spcAft>
                <a:spcPct val="0"/>
              </a:spcAft>
              <a:buClr>
                <a:srgbClr val="00B3E1"/>
              </a:buClr>
              <a:buSzTx/>
              <a:buFont typeface="Wingdings" pitchFamily="2" charset="2"/>
              <a:buChar char="§"/>
              <a:tabLst/>
              <a:defRPr/>
            </a:pPr>
            <a:r>
              <a:rPr kumimoji="0" lang="en-GB" altLang="fr-FR" sz="2400" b="1" i="0" u="none" strike="noStrike" kern="1200" cap="none" spc="0" normalizeH="0" baseline="0" noProof="0" dirty="0" err="1">
                <a:ln>
                  <a:noFill/>
                </a:ln>
                <a:solidFill>
                  <a:srgbClr val="FFFFFF"/>
                </a:solidFill>
                <a:effectLst/>
                <a:uLnTx/>
                <a:uFillTx/>
                <a:latin typeface="Avenir Book" panose="02000503020000020003" pitchFamily="2" charset="0"/>
                <a:ea typeface="Futura Std Light" charset="0"/>
                <a:cs typeface="Aharoni" charset="0"/>
              </a:rPr>
              <a:t>Controllo a timbro</a:t>
            </a:r>
            <a:endParaRPr kumimoji="0" lang="en-GB" altLang="fr-FR" sz="2400" b="1" i="0" u="none" strike="noStrike" kern="1200" cap="none" spc="0" normalizeH="0" baseline="0" noProof="0" dirty="0">
              <a:ln>
                <a:noFill/>
              </a:ln>
              <a:solidFill>
                <a:srgbClr val="FFFFFF"/>
              </a:solidFill>
              <a:effectLst/>
              <a:uLnTx/>
              <a:uFillTx/>
              <a:latin typeface="Avenir Book" panose="02000503020000020003" pitchFamily="2" charset="0"/>
              <a:ea typeface="Futura Std Light" charset="0"/>
              <a:cs typeface="Aharoni" charset="0"/>
            </a:endParaRPr>
          </a:p>
        </p:txBody>
      </p:sp>
      <p:pic>
        <p:nvPicPr>
          <p:cNvPr id="6" name="Image 5">
            <a:extLst>
              <a:ext uri="{FF2B5EF4-FFF2-40B4-BE49-F238E27FC236}">
                <a16:creationId xmlns:a16="http://schemas.microsoft.com/office/drawing/2014/main" id="{60688110-74D6-B144-9A58-92DB01031D99}"/>
              </a:ext>
            </a:extLst>
          </p:cNvPr>
          <p:cNvPicPr>
            <a:picLocks noChangeAspect="1"/>
          </p:cNvPicPr>
          <p:nvPr/>
        </p:nvPicPr>
        <p:blipFill>
          <a:blip r:embed="rId4"/>
          <a:stretch>
            <a:fillRect/>
          </a:stretch>
        </p:blipFill>
        <p:spPr>
          <a:xfrm>
            <a:off x="6572129" y="2600164"/>
            <a:ext cx="4026761" cy="1967552"/>
          </a:xfrm>
          <a:prstGeom prst="rect">
            <a:avLst/>
          </a:prstGeom>
        </p:spPr>
      </p:pic>
      <p:sp>
        <p:nvSpPr>
          <p:cNvPr id="10" name="Espace réservé du numéro de diapositive 2">
            <a:extLst>
              <a:ext uri="{FF2B5EF4-FFF2-40B4-BE49-F238E27FC236}">
                <a16:creationId xmlns:a16="http://schemas.microsoft.com/office/drawing/2014/main" id="{27CE732D-E174-4145-8057-AF8AAD2BAE61}"/>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2.d</a:t>
            </a:r>
          </a:p>
        </p:txBody>
      </p:sp>
      <p:sp>
        <p:nvSpPr>
          <p:cNvPr id="8" name="Rettangolo 7">
            <a:extLst>
              <a:ext uri="{FF2B5EF4-FFF2-40B4-BE49-F238E27FC236}">
                <a16:creationId xmlns:a16="http://schemas.microsoft.com/office/drawing/2014/main" id="{FB50403B-566F-D046-8019-65842F3FECC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1" name="Immagine 10">
            <a:extLst>
              <a:ext uri="{FF2B5EF4-FFF2-40B4-BE49-F238E27FC236}">
                <a16:creationId xmlns:a16="http://schemas.microsoft.com/office/drawing/2014/main" id="{C01BCE25-B27F-364D-A872-7208EC01C421}"/>
              </a:ext>
            </a:extLst>
          </p:cNvPr>
          <p:cNvPicPr>
            <a:picLocks noChangeAspect="1"/>
          </p:cNvPicPr>
          <p:nvPr/>
        </p:nvPicPr>
        <p:blipFill>
          <a:blip r:embed="rId5"/>
          <a:stretch>
            <a:fillRect/>
          </a:stretch>
        </p:blipFill>
        <p:spPr>
          <a:xfrm>
            <a:off x="49209" y="6063360"/>
            <a:ext cx="801049" cy="677989"/>
          </a:xfrm>
          <a:prstGeom prst="rect">
            <a:avLst/>
          </a:prstGeom>
        </p:spPr>
      </p:pic>
    </p:spTree>
    <p:extLst>
      <p:ext uri="{BB962C8B-B14F-4D97-AF65-F5344CB8AC3E}">
        <p14:creationId xmlns:p14="http://schemas.microsoft.com/office/powerpoint/2010/main" val="84825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6802" name="Sous-titre 3"/>
          <p:cNvSpPr>
            <a:spLocks noGrp="1"/>
          </p:cNvSpPr>
          <p:nvPr>
            <p:ph type="subTitle" idx="1"/>
          </p:nvPr>
        </p:nvSpPr>
        <p:spPr bwMode="auto">
          <a:xfrm>
            <a:off x="563036" y="1257005"/>
            <a:ext cx="8981017" cy="711288"/>
          </a:xfrm>
        </p:spPr>
        <p:txBody>
          <a:bodyPr wrap="square" numCol="1" anchor="t" anchorCtr="0" compatLnSpc="1">
            <a:prstTxWarp prst="textNoShape">
              <a:avLst/>
            </a:prstTxWarp>
          </a:bodyPr>
          <a:lstStyle/>
          <a:p>
            <a:r>
              <a:rPr lang="fr-FR" altLang="fr-FR" sz="3200" dirty="0">
                <a:solidFill>
                  <a:schemeClr val="tx2"/>
                </a:solidFill>
                <a:latin typeface="Avenir Book" panose="02000503020000020003" pitchFamily="2" charset="0"/>
              </a:rPr>
              <a:t>CRONOMETRAGGIO </a:t>
            </a:r>
            <a:r>
              <a:rPr lang="fr-FR" altLang="fr-FR" sz="3200" dirty="0" err="1">
                <a:solidFill>
                  <a:schemeClr val="tx2"/>
                </a:solidFill>
                <a:latin typeface="Avenir Book" panose="02000503020000020003" pitchFamily="2" charset="0"/>
              </a:rPr>
              <a:t>DEL</a:t>
            </a:r>
            <a:r>
              <a:rPr lang="fr-FR" altLang="fr-FR" sz="3200" dirty="0">
                <a:solidFill>
                  <a:schemeClr val="tx2"/>
                </a:solidFill>
                <a:latin typeface="Avenir Book" panose="02000503020000020003" pitchFamily="2" charset="0"/>
              </a:rPr>
              <a:t> </a:t>
            </a:r>
            <a:r>
              <a:rPr lang="fr-FR" altLang="fr-FR" sz="3200" dirty="0">
                <a:latin typeface="Avenir Book" panose="02000503020000020003" pitchFamily="2" charset="0"/>
              </a:rPr>
              <a:t>RALLY</a:t>
            </a:r>
            <a:endParaRPr lang="fr-FR" altLang="fr-FR" sz="3200" dirty="0">
              <a:solidFill>
                <a:schemeClr val="tx2"/>
              </a:solidFill>
              <a:latin typeface="Avenir Book" panose="02000503020000020003" pitchFamily="2" charset="0"/>
            </a:endParaRPr>
          </a:p>
        </p:txBody>
      </p:sp>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5DCD8BE-C73B-7A42-A205-27BC9D255E70}"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76804" name="Titre 5"/>
          <p:cNvSpPr>
            <a:spLocks noGrp="1"/>
          </p:cNvSpPr>
          <p:nvPr>
            <p:ph type="title"/>
          </p:nvPr>
        </p:nvSpPr>
        <p:spPr>
          <a:xfrm>
            <a:off x="1303462" y="1968293"/>
            <a:ext cx="5961583" cy="4622489"/>
          </a:xfrm>
        </p:spPr>
        <p:txBody>
          <a:bodyPr/>
          <a:lstStyle/>
          <a:p>
            <a:r>
              <a:rPr lang="it-IT" sz="2400" dirty="0">
                <a:solidFill>
                  <a:srgbClr val="0070C0"/>
                </a:solidFill>
              </a:rPr>
              <a:t>Prove Speciali: </a:t>
            </a:r>
            <a:r>
              <a:rPr lang="it-IT" sz="2400" dirty="0"/>
              <a:t>tratti del percorso in cui gli equipaggi devono andare il più veloce possibile</a:t>
            </a:r>
            <a:br>
              <a:rPr lang="it-IT" sz="2400" dirty="0"/>
            </a:br>
            <a:br>
              <a:rPr lang="it-IT" sz="2400" dirty="0"/>
            </a:br>
            <a:r>
              <a:rPr lang="it-IT" sz="2400" b="1" dirty="0">
                <a:solidFill>
                  <a:srgbClr val="0070C0"/>
                </a:solidFill>
              </a:rPr>
              <a:t>Trasferimenti</a:t>
            </a:r>
            <a:r>
              <a:rPr lang="it-IT" sz="2400" dirty="0">
                <a:solidFill>
                  <a:srgbClr val="0070C0"/>
                </a:solidFill>
              </a:rPr>
              <a:t>:</a:t>
            </a:r>
            <a:r>
              <a:rPr lang="it-IT" sz="2400" dirty="0"/>
              <a:t> tratti di strada da percorrere in un tempo prestabilito, calcolato in modo da consentire agli equipaggi di rispettare le norme del Codice della strada ed i limiti di velocità</a:t>
            </a:r>
            <a:br>
              <a:rPr lang="it-IT" sz="2400" dirty="0"/>
            </a:br>
            <a:br>
              <a:rPr lang="it-IT" sz="2400" dirty="0"/>
            </a:br>
            <a:r>
              <a:rPr lang="it-IT" sz="2400" dirty="0"/>
              <a:t>Tutti questi tempi sono scritti nella Tabella di marcia</a:t>
            </a:r>
            <a:br>
              <a:rPr lang="it-IT" sz="2400" dirty="0"/>
            </a:br>
            <a:endParaRPr lang="en-US" altLang="fr-FR" sz="3200" dirty="0"/>
          </a:p>
        </p:txBody>
      </p:sp>
      <p:pic>
        <p:nvPicPr>
          <p:cNvPr id="4" name="Image 3">
            <a:extLst>
              <a:ext uri="{FF2B5EF4-FFF2-40B4-BE49-F238E27FC236}">
                <a16:creationId xmlns:a16="http://schemas.microsoft.com/office/drawing/2014/main" id="{FA1AF1C4-E151-7245-8B06-F2EFD1777457}"/>
              </a:ext>
            </a:extLst>
          </p:cNvPr>
          <p:cNvPicPr>
            <a:picLocks noChangeAspect="1"/>
          </p:cNvPicPr>
          <p:nvPr/>
        </p:nvPicPr>
        <p:blipFill>
          <a:blip r:embed="rId4"/>
          <a:stretch>
            <a:fillRect/>
          </a:stretch>
        </p:blipFill>
        <p:spPr>
          <a:xfrm>
            <a:off x="7350129" y="2594168"/>
            <a:ext cx="4026763" cy="1967553"/>
          </a:xfrm>
          <a:prstGeom prst="rect">
            <a:avLst/>
          </a:prstGeom>
        </p:spPr>
      </p:pic>
      <p:sp>
        <p:nvSpPr>
          <p:cNvPr id="11" name="Espace réservé du numéro de diapositive 2">
            <a:extLst>
              <a:ext uri="{FF2B5EF4-FFF2-40B4-BE49-F238E27FC236}">
                <a16:creationId xmlns:a16="http://schemas.microsoft.com/office/drawing/2014/main" id="{41C5515C-BB62-344B-B5A1-56DAE8151BD9}"/>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2.d</a:t>
            </a:r>
          </a:p>
        </p:txBody>
      </p:sp>
      <p:sp>
        <p:nvSpPr>
          <p:cNvPr id="8" name="Rettangolo 7">
            <a:extLst>
              <a:ext uri="{FF2B5EF4-FFF2-40B4-BE49-F238E27FC236}">
                <a16:creationId xmlns:a16="http://schemas.microsoft.com/office/drawing/2014/main" id="{7BC96748-6C3E-5B4A-B67D-B4BD0E3ED0EC}"/>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9" name="Immagine 8">
            <a:extLst>
              <a:ext uri="{FF2B5EF4-FFF2-40B4-BE49-F238E27FC236}">
                <a16:creationId xmlns:a16="http://schemas.microsoft.com/office/drawing/2014/main" id="{DF22AEDD-117A-F448-A276-2BD3440F5777}"/>
              </a:ext>
            </a:extLst>
          </p:cNvPr>
          <p:cNvPicPr>
            <a:picLocks noChangeAspect="1"/>
          </p:cNvPicPr>
          <p:nvPr/>
        </p:nvPicPr>
        <p:blipFill>
          <a:blip r:embed="rId5"/>
          <a:stretch>
            <a:fillRect/>
          </a:stretch>
        </p:blipFill>
        <p:spPr>
          <a:xfrm>
            <a:off x="49209" y="6063360"/>
            <a:ext cx="801049" cy="677989"/>
          </a:xfrm>
          <a:prstGeom prst="rect">
            <a:avLst/>
          </a:prstGeom>
        </p:spPr>
      </p:pic>
    </p:spTree>
    <p:extLst>
      <p:ext uri="{BB962C8B-B14F-4D97-AF65-F5344CB8AC3E}">
        <p14:creationId xmlns:p14="http://schemas.microsoft.com/office/powerpoint/2010/main" val="57055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9874" name="Sous-titre 3"/>
          <p:cNvSpPr>
            <a:spLocks noGrp="1"/>
          </p:cNvSpPr>
          <p:nvPr>
            <p:ph type="subTitle" idx="1"/>
          </p:nvPr>
        </p:nvSpPr>
        <p:spPr bwMode="auto">
          <a:xfrm>
            <a:off x="189024" y="1519644"/>
            <a:ext cx="8846288" cy="677333"/>
          </a:xfrm>
        </p:spPr>
        <p:txBody>
          <a:bodyPr wrap="square" numCol="1" anchor="t" anchorCtr="0" compatLnSpc="1">
            <a:prstTxWarp prst="textNoShape">
              <a:avLst/>
            </a:prstTxWarp>
          </a:bodyPr>
          <a:lstStyle/>
          <a:p>
            <a:r>
              <a:rPr lang="it-IT" sz="3200" dirty="0">
                <a:solidFill>
                  <a:srgbClr val="00B3E1"/>
                </a:solidFill>
                <a:latin typeface="Avenir Book" panose="02000503020000020003" pitchFamily="2" charset="0"/>
              </a:rPr>
              <a:t>PRECISIONE</a:t>
            </a:r>
            <a:r>
              <a:rPr lang="it-IT" sz="3200" dirty="0">
                <a:latin typeface="Avenir Book" panose="02000503020000020003" pitchFamily="2" charset="0"/>
              </a:rPr>
              <a:t> DELLA TABELLA DI MARCIA</a:t>
            </a:r>
            <a:endParaRPr lang="fr-FR" altLang="fr-FR" sz="3200" dirty="0">
              <a:solidFill>
                <a:schemeClr val="tx2"/>
              </a:solidFill>
              <a:latin typeface="Avenir Book" panose="02000503020000020003" pitchFamily="2" charset="0"/>
            </a:endParaRPr>
          </a:p>
        </p:txBody>
      </p:sp>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3D58CDC-59CA-5B43-A0DF-C139AC0C0FAD}"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79876" name="Titre 5"/>
          <p:cNvSpPr>
            <a:spLocks noGrp="1"/>
          </p:cNvSpPr>
          <p:nvPr>
            <p:ph type="title"/>
          </p:nvPr>
        </p:nvSpPr>
        <p:spPr>
          <a:xfrm>
            <a:off x="189025" y="2313627"/>
            <a:ext cx="7244636" cy="2114156"/>
          </a:xfrm>
        </p:spPr>
        <p:txBody>
          <a:bodyPr/>
          <a:lstStyle/>
          <a:p>
            <a:r>
              <a:rPr lang="it-IT" sz="2667" dirty="0"/>
              <a:t>In tutti i Controlli Orari, ad eccezione del fine prova speciale, il tempo viene registrato in </a:t>
            </a:r>
            <a:r>
              <a:rPr lang="it-IT" sz="2667" dirty="0">
                <a:solidFill>
                  <a:srgbClr val="00B3E1"/>
                </a:solidFill>
              </a:rPr>
              <a:t>ore e minuti. </a:t>
            </a:r>
            <a:br>
              <a:rPr lang="it-IT" sz="2667" dirty="0"/>
            </a:br>
            <a:r>
              <a:rPr lang="it-IT" sz="2667" dirty="0"/>
              <a:t>Alla fine della prova speciale viene registrato in </a:t>
            </a:r>
            <a:r>
              <a:rPr lang="it-IT" sz="2667" dirty="0">
                <a:solidFill>
                  <a:srgbClr val="00B3E1"/>
                </a:solidFill>
              </a:rPr>
              <a:t>Ore, Minuti, Secondi e Decimi.</a:t>
            </a:r>
            <a:endParaRPr lang="en-US" altLang="fr-FR" sz="2667" dirty="0">
              <a:solidFill>
                <a:srgbClr val="00B3E1"/>
              </a:solidFill>
              <a:ea typeface="Futura Std Medium" charset="0"/>
              <a:cs typeface="Futura Std Medium" charset="0"/>
            </a:endParaRPr>
          </a:p>
        </p:txBody>
      </p:sp>
      <p:pic>
        <p:nvPicPr>
          <p:cNvPr id="9" name="Image 3">
            <a:extLst>
              <a:ext uri="{FF2B5EF4-FFF2-40B4-BE49-F238E27FC236}">
                <a16:creationId xmlns:a16="http://schemas.microsoft.com/office/drawing/2014/main" id="{06CCE888-4805-4B29-9B71-8616553FDAE7}"/>
              </a:ext>
            </a:extLst>
          </p:cNvPr>
          <p:cNvPicPr>
            <a:picLocks noChangeAspect="1"/>
          </p:cNvPicPr>
          <p:nvPr/>
        </p:nvPicPr>
        <p:blipFill>
          <a:blip r:embed="rId4"/>
          <a:stretch>
            <a:fillRect/>
          </a:stretch>
        </p:blipFill>
        <p:spPr>
          <a:xfrm>
            <a:off x="7767687" y="558785"/>
            <a:ext cx="3551620" cy="5796368"/>
          </a:xfrm>
          <a:prstGeom prst="rect">
            <a:avLst/>
          </a:prstGeom>
        </p:spPr>
      </p:pic>
      <p:sp>
        <p:nvSpPr>
          <p:cNvPr id="10" name="Espace réservé du numéro de diapositive 2">
            <a:extLst>
              <a:ext uri="{FF2B5EF4-FFF2-40B4-BE49-F238E27FC236}">
                <a16:creationId xmlns:a16="http://schemas.microsoft.com/office/drawing/2014/main" id="{92807E39-BF6A-714F-BD52-0FF87BD84A3E}"/>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2.d</a:t>
            </a:r>
          </a:p>
        </p:txBody>
      </p:sp>
      <p:sp>
        <p:nvSpPr>
          <p:cNvPr id="11" name="Rettangolo 10">
            <a:extLst>
              <a:ext uri="{FF2B5EF4-FFF2-40B4-BE49-F238E27FC236}">
                <a16:creationId xmlns:a16="http://schemas.microsoft.com/office/drawing/2014/main" id="{FF45DB04-6BDE-BF49-A438-1063A600849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2" name="Immagine 11">
            <a:extLst>
              <a:ext uri="{FF2B5EF4-FFF2-40B4-BE49-F238E27FC236}">
                <a16:creationId xmlns:a16="http://schemas.microsoft.com/office/drawing/2014/main" id="{73F486C4-3031-C748-A634-788712EF1D1F}"/>
              </a:ext>
            </a:extLst>
          </p:cNvPr>
          <p:cNvPicPr>
            <a:picLocks noChangeAspect="1"/>
          </p:cNvPicPr>
          <p:nvPr/>
        </p:nvPicPr>
        <p:blipFill>
          <a:blip r:embed="rId5"/>
          <a:stretch>
            <a:fillRect/>
          </a:stretch>
        </p:blipFill>
        <p:spPr>
          <a:xfrm>
            <a:off x="49209" y="6063360"/>
            <a:ext cx="801049" cy="677989"/>
          </a:xfrm>
          <a:prstGeom prst="rect">
            <a:avLst/>
          </a:prstGeom>
        </p:spPr>
      </p:pic>
    </p:spTree>
    <p:extLst>
      <p:ext uri="{BB962C8B-B14F-4D97-AF65-F5344CB8AC3E}">
        <p14:creationId xmlns:p14="http://schemas.microsoft.com/office/powerpoint/2010/main" val="131758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Image 14"/>
          <p:cNvSpPr>
            <a:spLocks noChangeAspect="1"/>
          </p:cNvSpPr>
          <p:nvPr/>
        </p:nvSpPr>
        <p:spPr bwMode="auto">
          <a:xfrm>
            <a:off x="-243414" y="1987553"/>
            <a:ext cx="13174135" cy="372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202" name="Espace réservé du numéro de diapositive 1"/>
          <p:cNvSpPr>
            <a:spLocks noGrp="1"/>
          </p:cNvSpPr>
          <p:nvPr>
            <p:ph type="sldNum" sz="quarter" idx="10"/>
          </p:nvPr>
        </p:nvSpPr>
        <p:spPr>
          <a:prstGeom prst="rect">
            <a:avLst/>
          </a:prstGeom>
        </p:spPr>
        <p:txBody>
          <a:bodyPr/>
          <a:lstStyle/>
          <a:p>
            <a:pPr defTabSz="914377"/>
            <a:fld id="{0A8A8125-8A20-CF4D-8256-0E229DA0FB39}" type="slidenum">
              <a:rPr lang="fr-FR">
                <a:solidFill>
                  <a:srgbClr val="FFFFFF"/>
                </a:solidFill>
              </a:rPr>
              <a:pPr defTabSz="914377"/>
              <a:t>47</a:t>
            </a:fld>
            <a:endParaRPr lang="fr-FR" dirty="0">
              <a:solidFill>
                <a:srgbClr val="FFFFFF"/>
              </a:solidFill>
            </a:endParaRPr>
          </a:p>
        </p:txBody>
      </p:sp>
      <p:sp>
        <p:nvSpPr>
          <p:cNvPr id="213" name="Sous-titre 4"/>
          <p:cNvSpPr txBox="1">
            <a:spLocks/>
          </p:cNvSpPr>
          <p:nvPr/>
        </p:nvSpPr>
        <p:spPr>
          <a:xfrm>
            <a:off x="5892801" y="546727"/>
            <a:ext cx="5729816" cy="5125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fontAlgn="base">
              <a:spcBef>
                <a:spcPts val="1000"/>
              </a:spcBef>
              <a:spcAft>
                <a:spcPct val="0"/>
              </a:spcAft>
              <a:buNone/>
            </a:pPr>
            <a:r>
              <a:rPr lang="fr-FR" sz="1867" dirty="0">
                <a:solidFill>
                  <a:srgbClr val="FFFFFF"/>
                </a:solidFill>
                <a:latin typeface="Avenir Book" panose="02000503020000020003" pitchFamily="2" charset="0"/>
                <a:ea typeface="Futura Std Light" charset="0"/>
                <a:cs typeface="Futura Std Light" charset="0"/>
              </a:rPr>
              <a:t>ESEMPIO DI ALLESTIMENTO sportivo </a:t>
            </a:r>
            <a:r>
              <a:rPr lang="fr-FR" sz="1867" dirty="0" err="1">
                <a:solidFill>
                  <a:srgbClr val="FFFFFF"/>
                </a:solidFill>
                <a:latin typeface="Avenir Book" panose="02000503020000020003" pitchFamily="2" charset="0"/>
                <a:ea typeface="Futura Std Light" charset="0"/>
                <a:cs typeface="Futura Std Light" charset="0"/>
              </a:rPr>
              <a:t>della</a:t>
            </a:r>
            <a:r>
              <a:rPr lang="fr-FR" sz="1867" dirty="0">
                <a:solidFill>
                  <a:srgbClr val="FFFFFF"/>
                </a:solidFill>
                <a:latin typeface="Avenir Book" panose="02000503020000020003" pitchFamily="2" charset="0"/>
                <a:ea typeface="Futura Std Light" charset="0"/>
                <a:cs typeface="Futura Std Light" charset="0"/>
              </a:rPr>
              <a:t> PROVA</a:t>
            </a:r>
            <a:endParaRPr lang="fr-FR" sz="1867" dirty="0">
              <a:solidFill>
                <a:srgbClr val="00B3E1"/>
              </a:solidFill>
              <a:latin typeface="Avenir Book" panose="02000503020000020003" pitchFamily="2" charset="0"/>
              <a:ea typeface="Futura Std Light" charset="0"/>
              <a:cs typeface="Futura Std Light" charset="0"/>
            </a:endParaRPr>
          </a:p>
        </p:txBody>
      </p:sp>
      <p:grpSp>
        <p:nvGrpSpPr>
          <p:cNvPr id="14" name="Gruppo 13">
            <a:extLst>
              <a:ext uri="{FF2B5EF4-FFF2-40B4-BE49-F238E27FC236}">
                <a16:creationId xmlns:a16="http://schemas.microsoft.com/office/drawing/2014/main" id="{C8786826-2DF9-6A42-96DB-AB5E9879E4EB}"/>
              </a:ext>
            </a:extLst>
          </p:cNvPr>
          <p:cNvGrpSpPr/>
          <p:nvPr/>
        </p:nvGrpSpPr>
        <p:grpSpPr>
          <a:xfrm>
            <a:off x="534959" y="1008083"/>
            <a:ext cx="12540343" cy="5808227"/>
            <a:chOff x="0" y="839848"/>
            <a:chExt cx="9143999" cy="4065189"/>
          </a:xfrm>
        </p:grpSpPr>
        <p:pic>
          <p:nvPicPr>
            <p:cNvPr id="201" name="Image 200"/>
            <p:cNvPicPr>
              <a:picLocks noChangeAspect="1"/>
            </p:cNvPicPr>
            <p:nvPr/>
          </p:nvPicPr>
          <p:blipFill>
            <a:blip r:embed="rId3"/>
            <a:stretch>
              <a:fillRect/>
            </a:stretch>
          </p:blipFill>
          <p:spPr>
            <a:xfrm>
              <a:off x="0" y="1490750"/>
              <a:ext cx="9143999" cy="2795643"/>
            </a:xfrm>
            <a:prstGeom prst="rect">
              <a:avLst/>
            </a:prstGeom>
          </p:spPr>
        </p:pic>
        <p:grpSp>
          <p:nvGrpSpPr>
            <p:cNvPr id="4" name="Groupe 3">
              <a:extLst>
                <a:ext uri="{FF2B5EF4-FFF2-40B4-BE49-F238E27FC236}">
                  <a16:creationId xmlns:a16="http://schemas.microsoft.com/office/drawing/2014/main" id="{E72A33BA-CACC-1F4E-AC07-B4B86009BAD2}"/>
                </a:ext>
              </a:extLst>
            </p:cNvPr>
            <p:cNvGrpSpPr/>
            <p:nvPr/>
          </p:nvGrpSpPr>
          <p:grpSpPr>
            <a:xfrm>
              <a:off x="434566" y="839848"/>
              <a:ext cx="4922420" cy="1192467"/>
              <a:chOff x="434564" y="839848"/>
              <a:chExt cx="4922420" cy="1192466"/>
            </a:xfrm>
          </p:grpSpPr>
          <p:cxnSp>
            <p:nvCxnSpPr>
              <p:cNvPr id="220" name="Connecteur droit avec flèche 219"/>
              <p:cNvCxnSpPr/>
              <p:nvPr/>
            </p:nvCxnSpPr>
            <p:spPr>
              <a:xfrm>
                <a:off x="4543160" y="1622257"/>
                <a:ext cx="3828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necteur droit avec flèche 220"/>
              <p:cNvCxnSpPr/>
              <p:nvPr/>
            </p:nvCxnSpPr>
            <p:spPr>
              <a:xfrm>
                <a:off x="1044592" y="1622257"/>
                <a:ext cx="3828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3" name="ZoneTexte 202"/>
              <p:cNvSpPr txBox="1"/>
              <p:nvPr/>
            </p:nvSpPr>
            <p:spPr>
              <a:xfrm>
                <a:off x="434564" y="1135628"/>
                <a:ext cx="1088275" cy="294488"/>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Avviso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controllo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orario</a:t>
                </a:r>
                <a:endParaRPr lang="en-GB" sz="1067" dirty="0">
                  <a:solidFill>
                    <a:srgbClr val="FFFFFF"/>
                  </a:solidFill>
                  <a:latin typeface="Avenir Book" panose="02000503020000020003" pitchFamily="2" charset="0"/>
                  <a:ea typeface="Futura Std Book" charset="0"/>
                  <a:cs typeface="Futura Std Book" charset="0"/>
                </a:endParaRPr>
              </a:p>
            </p:txBody>
          </p:sp>
          <p:sp>
            <p:nvSpPr>
              <p:cNvPr id="204" name="ZoneTexte 203"/>
              <p:cNvSpPr txBox="1"/>
              <p:nvPr/>
            </p:nvSpPr>
            <p:spPr>
              <a:xfrm>
                <a:off x="2199426" y="1128687"/>
                <a:ext cx="1011439" cy="294488"/>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Controllo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orario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effettivo</a:t>
                </a:r>
                <a:r>
                  <a:rPr lang="en-GB" sz="1067" dirty="0">
                    <a:solidFill>
                      <a:srgbClr val="FFFFFF"/>
                    </a:solidFill>
                    <a:latin typeface="Avenir Book" panose="02000503020000020003" pitchFamily="2" charset="0"/>
                    <a:ea typeface="Futura Std Book" charset="0"/>
                    <a:cs typeface="Futura Std Book" charset="0"/>
                  </a:rPr>
                  <a:t>)</a:t>
                </a:r>
              </a:p>
            </p:txBody>
          </p:sp>
          <p:sp>
            <p:nvSpPr>
              <p:cNvPr id="205" name="ZoneTexte 204"/>
              <p:cNvSpPr txBox="1"/>
              <p:nvPr/>
            </p:nvSpPr>
            <p:spPr>
              <a:xfrm>
                <a:off x="4188584" y="1209180"/>
                <a:ext cx="1168400" cy="294488"/>
              </a:xfrm>
              <a:prstGeom prst="rect">
                <a:avLst/>
              </a:prstGeom>
              <a:noFill/>
            </p:spPr>
            <p:txBody>
              <a:bodyPr wrap="square" rtlCol="0">
                <a:spAutoFit/>
              </a:bodyPr>
              <a:lstStyle/>
              <a:p>
                <a:pPr defTabSz="914377" eaLnBrk="0" fontAlgn="base" hangingPunct="0">
                  <a:spcBef>
                    <a:spcPct val="0"/>
                  </a:spcBef>
                  <a:spcAft>
                    <a:spcPct val="0"/>
                  </a:spcAft>
                </a:pPr>
                <a:r>
                  <a:rPr lang="en-GB" sz="1067" dirty="0">
                    <a:solidFill>
                      <a:srgbClr val="FFFFFF"/>
                    </a:solidFill>
                    <a:latin typeface="Avenir Book" panose="02000503020000020003" pitchFamily="2" charset="0"/>
                    <a:ea typeface="Futura Std Book" charset="0"/>
                    <a:cs typeface="Futura Std Book" charset="0"/>
                  </a:rPr>
                  <a:t>Fine </a:t>
                </a:r>
                <a:r>
                  <a:rPr lang="en-GB" sz="1067" dirty="0" err="1">
                    <a:solidFill>
                      <a:srgbClr val="FFFFFF"/>
                    </a:solidFill>
                    <a:latin typeface="Avenir Book" panose="02000503020000020003" pitchFamily="2" charset="0"/>
                    <a:ea typeface="Futura Std Book" charset="0"/>
                    <a:cs typeface="Futura Std Book" charset="0"/>
                  </a:rPr>
                  <a:t>della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zona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controllo</a:t>
                </a:r>
                <a:endParaRPr lang="en-GB" sz="1067" dirty="0">
                  <a:solidFill>
                    <a:srgbClr val="FFFFFF"/>
                  </a:solidFill>
                  <a:latin typeface="Avenir Book" panose="02000503020000020003" pitchFamily="2" charset="0"/>
                  <a:ea typeface="Futura Std Book" charset="0"/>
                  <a:cs typeface="Futura Std Book" charset="0"/>
                </a:endParaRPr>
              </a:p>
            </p:txBody>
          </p:sp>
          <p:sp>
            <p:nvSpPr>
              <p:cNvPr id="207" name="ZoneTexte 206"/>
              <p:cNvSpPr txBox="1"/>
              <p:nvPr/>
            </p:nvSpPr>
            <p:spPr>
              <a:xfrm>
                <a:off x="2358922" y="1806238"/>
                <a:ext cx="1595217" cy="179556"/>
              </a:xfrm>
              <a:prstGeom prst="rect">
                <a:avLst/>
              </a:prstGeom>
              <a:noFill/>
            </p:spPr>
            <p:txBody>
              <a:bodyPr wrap="square" rtlCol="0">
                <a:spAutoFit/>
              </a:bodyPr>
              <a:lstStyle/>
              <a:p>
                <a:pPr algn="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Inizio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della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prova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speciale</a:t>
                </a:r>
                <a:endParaRPr lang="en-GB" sz="1067" dirty="0">
                  <a:solidFill>
                    <a:srgbClr val="FFFFFF"/>
                  </a:solidFill>
                  <a:latin typeface="Avenir Book" panose="02000503020000020003" pitchFamily="2" charset="0"/>
                  <a:ea typeface="Futura Std Book" charset="0"/>
                  <a:cs typeface="Futura Std Book" charset="0"/>
                </a:endParaRPr>
              </a:p>
            </p:txBody>
          </p:sp>
          <p:sp>
            <p:nvSpPr>
              <p:cNvPr id="211" name="ZoneTexte 210"/>
              <p:cNvSpPr txBox="1"/>
              <p:nvPr/>
            </p:nvSpPr>
            <p:spPr>
              <a:xfrm>
                <a:off x="1601243" y="839848"/>
                <a:ext cx="2461976" cy="193872"/>
              </a:xfrm>
              <a:prstGeom prst="rect">
                <a:avLst/>
              </a:prstGeom>
              <a:noFill/>
            </p:spPr>
            <p:txBody>
              <a:bodyPr wrap="square" rtlCol="0">
                <a:spAutoFit/>
              </a:bodyPr>
              <a:lstStyle/>
              <a:p>
                <a:pPr algn="ctr" defTabSz="914377" eaLnBrk="0" fontAlgn="base" hangingPunct="0">
                  <a:spcBef>
                    <a:spcPct val="0"/>
                  </a:spcBef>
                  <a:spcAft>
                    <a:spcPct val="0"/>
                  </a:spcAft>
                </a:pPr>
                <a:r>
                  <a:rPr lang="en-GB" sz="1200" dirty="0">
                    <a:solidFill>
                      <a:srgbClr val="FFFFFF"/>
                    </a:solidFill>
                    <a:latin typeface="Avenir Book" panose="02000503020000020003" pitchFamily="2" charset="0"/>
                    <a:ea typeface="Futura Std Book" charset="0"/>
                    <a:cs typeface="Futura Std Book" charset="0"/>
                  </a:rPr>
                  <a:t>SEQUENZA D’INIZIO DELLA PROVA SPECIALE</a:t>
                </a:r>
              </a:p>
            </p:txBody>
          </p:sp>
          <p:cxnSp>
            <p:nvCxnSpPr>
              <p:cNvPr id="218" name="Connecteur droit avec flèche 217"/>
              <p:cNvCxnSpPr/>
              <p:nvPr/>
            </p:nvCxnSpPr>
            <p:spPr>
              <a:xfrm>
                <a:off x="2162908" y="1677509"/>
                <a:ext cx="13481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9" name="ZoneTexte 218"/>
              <p:cNvSpPr txBox="1"/>
              <p:nvPr/>
            </p:nvSpPr>
            <p:spPr>
              <a:xfrm>
                <a:off x="2506650" y="1511131"/>
                <a:ext cx="704215" cy="150790"/>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50m – 200m</a:t>
                </a:r>
              </a:p>
            </p:txBody>
          </p:sp>
          <p:cxnSp>
            <p:nvCxnSpPr>
              <p:cNvPr id="225" name="Connecteur droit avec flèche 224"/>
              <p:cNvCxnSpPr/>
              <p:nvPr/>
            </p:nvCxnSpPr>
            <p:spPr>
              <a:xfrm>
                <a:off x="1655780" y="1677509"/>
                <a:ext cx="4451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6" name="ZoneTexte 225"/>
              <p:cNvSpPr txBox="1"/>
              <p:nvPr/>
            </p:nvSpPr>
            <p:spPr>
              <a:xfrm>
                <a:off x="1706008" y="1516696"/>
                <a:ext cx="345452" cy="150790"/>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25m</a:t>
                </a:r>
              </a:p>
            </p:txBody>
          </p:sp>
          <p:cxnSp>
            <p:nvCxnSpPr>
              <p:cNvPr id="227" name="Connecteur droit 226"/>
              <p:cNvCxnSpPr/>
              <p:nvPr/>
            </p:nvCxnSpPr>
            <p:spPr>
              <a:xfrm>
                <a:off x="1629259" y="1490749"/>
                <a:ext cx="0" cy="541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Connecteur droit 227"/>
              <p:cNvCxnSpPr/>
              <p:nvPr/>
            </p:nvCxnSpPr>
            <p:spPr>
              <a:xfrm>
                <a:off x="2131796" y="1490749"/>
                <a:ext cx="0" cy="258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Connecteur droit avec flèche 228"/>
              <p:cNvCxnSpPr/>
              <p:nvPr/>
            </p:nvCxnSpPr>
            <p:spPr>
              <a:xfrm>
                <a:off x="3587203" y="1677509"/>
                <a:ext cx="4451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0" name="ZoneTexte 229"/>
              <p:cNvSpPr txBox="1"/>
              <p:nvPr/>
            </p:nvSpPr>
            <p:spPr>
              <a:xfrm>
                <a:off x="3637431" y="1516696"/>
                <a:ext cx="345452" cy="150790"/>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25m</a:t>
                </a:r>
              </a:p>
            </p:txBody>
          </p:sp>
          <p:cxnSp>
            <p:nvCxnSpPr>
              <p:cNvPr id="231" name="Connecteur droit 230"/>
              <p:cNvCxnSpPr/>
              <p:nvPr/>
            </p:nvCxnSpPr>
            <p:spPr>
              <a:xfrm>
                <a:off x="3560682" y="1490749"/>
                <a:ext cx="0" cy="258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Connecteur droit 231"/>
              <p:cNvCxnSpPr/>
              <p:nvPr/>
            </p:nvCxnSpPr>
            <p:spPr>
              <a:xfrm>
                <a:off x="4063219" y="1490749"/>
                <a:ext cx="0" cy="541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Connecteur droit avec flèche 252"/>
              <p:cNvCxnSpPr/>
              <p:nvPr/>
            </p:nvCxnSpPr>
            <p:spPr>
              <a:xfrm>
                <a:off x="1655780" y="2021572"/>
                <a:ext cx="23765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B59115B5-4374-294E-B148-A12D6F94225F}"/>
                  </a:ext>
                </a:extLst>
              </p:cNvPr>
              <p:cNvPicPr>
                <a:picLocks noChangeAspect="1"/>
              </p:cNvPicPr>
              <p:nvPr/>
            </p:nvPicPr>
            <p:blipFill>
              <a:blip r:embed="rId4"/>
              <a:stretch>
                <a:fillRect/>
              </a:stretch>
            </p:blipFill>
            <p:spPr>
              <a:xfrm>
                <a:off x="3927528" y="1187860"/>
                <a:ext cx="271381" cy="271381"/>
              </a:xfrm>
              <a:prstGeom prst="rect">
                <a:avLst/>
              </a:prstGeom>
            </p:spPr>
          </p:pic>
          <p:pic>
            <p:nvPicPr>
              <p:cNvPr id="2" name="Image 1">
                <a:extLst>
                  <a:ext uri="{FF2B5EF4-FFF2-40B4-BE49-F238E27FC236}">
                    <a16:creationId xmlns:a16="http://schemas.microsoft.com/office/drawing/2014/main" id="{615C3E28-3446-824C-AB62-AAD771B31AC7}"/>
                  </a:ext>
                </a:extLst>
              </p:cNvPr>
              <p:cNvPicPr>
                <a:picLocks noChangeAspect="1"/>
              </p:cNvPicPr>
              <p:nvPr/>
            </p:nvPicPr>
            <p:blipFill>
              <a:blip r:embed="rId5"/>
              <a:stretch>
                <a:fillRect/>
              </a:stretch>
            </p:blipFill>
            <p:spPr>
              <a:xfrm>
                <a:off x="2004358" y="1187860"/>
                <a:ext cx="258414" cy="258414"/>
              </a:xfrm>
              <a:prstGeom prst="rect">
                <a:avLst/>
              </a:prstGeom>
            </p:spPr>
          </p:pic>
          <p:pic>
            <p:nvPicPr>
              <p:cNvPr id="5" name="Image 4">
                <a:extLst>
                  <a:ext uri="{FF2B5EF4-FFF2-40B4-BE49-F238E27FC236}">
                    <a16:creationId xmlns:a16="http://schemas.microsoft.com/office/drawing/2014/main" id="{5E0D69FE-AC6F-1149-B931-1EBAC90F9B68}"/>
                  </a:ext>
                </a:extLst>
              </p:cNvPr>
              <p:cNvPicPr>
                <a:picLocks noChangeAspect="1"/>
              </p:cNvPicPr>
              <p:nvPr/>
            </p:nvPicPr>
            <p:blipFill>
              <a:blip r:embed="rId6"/>
              <a:stretch>
                <a:fillRect/>
              </a:stretch>
            </p:blipFill>
            <p:spPr>
              <a:xfrm>
                <a:off x="1499949" y="1187860"/>
                <a:ext cx="263056" cy="263056"/>
              </a:xfrm>
              <a:prstGeom prst="rect">
                <a:avLst/>
              </a:prstGeom>
            </p:spPr>
          </p:pic>
          <p:pic>
            <p:nvPicPr>
              <p:cNvPr id="6" name="Image 5">
                <a:extLst>
                  <a:ext uri="{FF2B5EF4-FFF2-40B4-BE49-F238E27FC236}">
                    <a16:creationId xmlns:a16="http://schemas.microsoft.com/office/drawing/2014/main" id="{536AB59B-A49B-DB4F-81F5-A755F0EB6543}"/>
                  </a:ext>
                </a:extLst>
              </p:cNvPr>
              <p:cNvPicPr>
                <a:picLocks noChangeAspect="1"/>
              </p:cNvPicPr>
              <p:nvPr/>
            </p:nvPicPr>
            <p:blipFill>
              <a:blip r:embed="rId7"/>
              <a:stretch>
                <a:fillRect/>
              </a:stretch>
            </p:blipFill>
            <p:spPr>
              <a:xfrm>
                <a:off x="3422919" y="1182794"/>
                <a:ext cx="275888" cy="275888"/>
              </a:xfrm>
              <a:prstGeom prst="rect">
                <a:avLst/>
              </a:prstGeom>
            </p:spPr>
          </p:pic>
        </p:grpSp>
        <p:grpSp>
          <p:nvGrpSpPr>
            <p:cNvPr id="17" name="Groupe 16">
              <a:extLst>
                <a:ext uri="{FF2B5EF4-FFF2-40B4-BE49-F238E27FC236}">
                  <a16:creationId xmlns:a16="http://schemas.microsoft.com/office/drawing/2014/main" id="{545E814F-81C2-D349-BEB8-7E3CAEABD06B}"/>
                </a:ext>
              </a:extLst>
            </p:cNvPr>
            <p:cNvGrpSpPr/>
            <p:nvPr/>
          </p:nvGrpSpPr>
          <p:grpSpPr>
            <a:xfrm>
              <a:off x="1466091" y="3382169"/>
              <a:ext cx="6748880" cy="1522868"/>
              <a:chOff x="1466090" y="3382164"/>
              <a:chExt cx="6748880" cy="1564813"/>
            </a:xfrm>
          </p:grpSpPr>
          <p:sp>
            <p:nvSpPr>
              <p:cNvPr id="261" name="ZoneTexte 260"/>
              <p:cNvSpPr txBox="1"/>
              <p:nvPr/>
            </p:nvSpPr>
            <p:spPr>
              <a:xfrm>
                <a:off x="6513801" y="4046242"/>
                <a:ext cx="1701169" cy="154943"/>
              </a:xfrm>
              <a:prstGeom prst="rect">
                <a:avLst/>
              </a:prstGeom>
              <a:noFill/>
            </p:spPr>
            <p:txBody>
              <a:bodyPr wrap="square" rtlCol="0">
                <a:spAutoFit/>
              </a:bodyPr>
              <a:lstStyle/>
              <a:p>
                <a:pPr defTabSz="914377" eaLnBrk="0" fontAlgn="base" hangingPunct="0">
                  <a:spcBef>
                    <a:spcPct val="0"/>
                  </a:spcBef>
                  <a:spcAft>
                    <a:spcPct val="0"/>
                  </a:spcAft>
                </a:pPr>
                <a:r>
                  <a:rPr lang="en-GB" sz="800">
                    <a:solidFill>
                      <a:srgbClr val="00B3E1"/>
                    </a:solidFill>
                    <a:latin typeface="Avenir Book" panose="02000503020000020003" pitchFamily="2" charset="0"/>
                    <a:ea typeface="Futura Std Book" charset="0"/>
                    <a:cs typeface="Futura Std Book" charset="0"/>
                  </a:rPr>
                  <a:t>Trasferimento</a:t>
                </a:r>
              </a:p>
            </p:txBody>
          </p:sp>
          <p:cxnSp>
            <p:nvCxnSpPr>
              <p:cNvPr id="260" name="Connecteur droit avec flèche 259"/>
              <p:cNvCxnSpPr/>
              <p:nvPr/>
            </p:nvCxnSpPr>
            <p:spPr>
              <a:xfrm>
                <a:off x="6113833" y="4145451"/>
                <a:ext cx="3828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2" name="ZoneTexte 211"/>
              <p:cNvSpPr txBox="1"/>
              <p:nvPr/>
            </p:nvSpPr>
            <p:spPr>
              <a:xfrm>
                <a:off x="1466090" y="3382164"/>
                <a:ext cx="3850640" cy="199212"/>
              </a:xfrm>
              <a:prstGeom prst="rect">
                <a:avLst/>
              </a:prstGeom>
              <a:noFill/>
            </p:spPr>
            <p:txBody>
              <a:bodyPr wrap="square" rtlCol="0">
                <a:spAutoFit/>
              </a:bodyPr>
              <a:lstStyle/>
              <a:p>
                <a:pPr algn="ctr" defTabSz="914377" eaLnBrk="0" fontAlgn="base" hangingPunct="0">
                  <a:spcBef>
                    <a:spcPct val="0"/>
                  </a:spcBef>
                  <a:spcAft>
                    <a:spcPct val="0"/>
                  </a:spcAft>
                </a:pPr>
                <a:r>
                  <a:rPr lang="en-GB" sz="1200" dirty="0">
                    <a:solidFill>
                      <a:srgbClr val="FFFFFF"/>
                    </a:solidFill>
                    <a:latin typeface="Avenir Book" panose="02000503020000020003" pitchFamily="2" charset="0"/>
                    <a:ea typeface="Futura Std Book" charset="0"/>
                    <a:cs typeface="Futura Std Book" charset="0"/>
                  </a:rPr>
                  <a:t>SEQUENZA FINALE DELLA PROVA SPECIALE</a:t>
                </a:r>
              </a:p>
            </p:txBody>
          </p:sp>
          <p:sp>
            <p:nvSpPr>
              <p:cNvPr id="254" name="ZoneTexte 253"/>
              <p:cNvSpPr txBox="1"/>
              <p:nvPr/>
            </p:nvSpPr>
            <p:spPr>
              <a:xfrm>
                <a:off x="5962375" y="3737565"/>
                <a:ext cx="1168400" cy="302599"/>
              </a:xfrm>
              <a:prstGeom prst="rect">
                <a:avLst/>
              </a:prstGeom>
              <a:noFill/>
            </p:spPr>
            <p:txBody>
              <a:bodyPr wrap="square" rtlCol="0">
                <a:spAutoFit/>
              </a:bodyPr>
              <a:lstStyle/>
              <a:p>
                <a:pPr defTabSz="914377" eaLnBrk="0" fontAlgn="base" hangingPunct="0">
                  <a:spcBef>
                    <a:spcPct val="0"/>
                  </a:spcBef>
                  <a:spcAft>
                    <a:spcPct val="0"/>
                  </a:spcAft>
                </a:pPr>
                <a:r>
                  <a:rPr lang="en-GB" sz="1067" dirty="0">
                    <a:solidFill>
                      <a:srgbClr val="FFFFFF"/>
                    </a:solidFill>
                    <a:latin typeface="Avenir Book" panose="02000503020000020003" pitchFamily="2" charset="0"/>
                    <a:ea typeface="Futura Std Book" charset="0"/>
                    <a:cs typeface="Futura Std Book" charset="0"/>
                  </a:rPr>
                  <a:t>Fine </a:t>
                </a:r>
                <a:r>
                  <a:rPr lang="en-GB" sz="1067" dirty="0" err="1">
                    <a:solidFill>
                      <a:srgbClr val="FFFFFF"/>
                    </a:solidFill>
                    <a:latin typeface="Avenir Book" panose="02000503020000020003" pitchFamily="2" charset="0"/>
                    <a:ea typeface="Futura Std Book" charset="0"/>
                    <a:cs typeface="Futura Std Book" charset="0"/>
                  </a:rPr>
                  <a:t>della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zona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controllo</a:t>
                </a:r>
                <a:endParaRPr lang="en-GB" sz="1067" dirty="0">
                  <a:solidFill>
                    <a:srgbClr val="FFFFFF"/>
                  </a:solidFill>
                  <a:latin typeface="Avenir Book" panose="02000503020000020003" pitchFamily="2" charset="0"/>
                  <a:ea typeface="Futura Std Book" charset="0"/>
                  <a:cs typeface="Futura Std Book" charset="0"/>
                </a:endParaRPr>
              </a:p>
            </p:txBody>
          </p:sp>
          <p:cxnSp>
            <p:nvCxnSpPr>
              <p:cNvPr id="256" name="Connecteur droit avec flèche 255"/>
              <p:cNvCxnSpPr/>
              <p:nvPr/>
            </p:nvCxnSpPr>
            <p:spPr>
              <a:xfrm>
                <a:off x="5360994" y="4205893"/>
                <a:ext cx="4451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7" name="ZoneTexte 256"/>
              <p:cNvSpPr txBox="1"/>
              <p:nvPr/>
            </p:nvSpPr>
            <p:spPr>
              <a:xfrm>
                <a:off x="5411222" y="4045079"/>
                <a:ext cx="345452" cy="154943"/>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25m</a:t>
                </a:r>
              </a:p>
            </p:txBody>
          </p:sp>
          <p:cxnSp>
            <p:nvCxnSpPr>
              <p:cNvPr id="258" name="Connecteur droit 257"/>
              <p:cNvCxnSpPr/>
              <p:nvPr/>
            </p:nvCxnSpPr>
            <p:spPr>
              <a:xfrm>
                <a:off x="5334473" y="4019133"/>
                <a:ext cx="0" cy="743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 name="Connecteur droit 258"/>
              <p:cNvCxnSpPr/>
              <p:nvPr/>
            </p:nvCxnSpPr>
            <p:spPr>
              <a:xfrm>
                <a:off x="5837010" y="4019133"/>
                <a:ext cx="0" cy="267259"/>
              </a:xfrm>
              <a:prstGeom prst="line">
                <a:avLst/>
              </a:prstGeom>
            </p:spPr>
            <p:style>
              <a:lnRef idx="1">
                <a:schemeClr val="accent1"/>
              </a:lnRef>
              <a:fillRef idx="0">
                <a:schemeClr val="accent1"/>
              </a:fillRef>
              <a:effectRef idx="0">
                <a:schemeClr val="accent1"/>
              </a:effectRef>
              <a:fontRef idx="minor">
                <a:schemeClr val="tx1"/>
              </a:fontRef>
            </p:style>
          </p:cxnSp>
          <p:sp>
            <p:nvSpPr>
              <p:cNvPr id="262" name="Ellipse 261"/>
              <p:cNvSpPr/>
              <p:nvPr/>
            </p:nvSpPr>
            <p:spPr>
              <a:xfrm flipV="1">
                <a:off x="5305769" y="4704729"/>
                <a:ext cx="57407" cy="57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cxnSp>
            <p:nvCxnSpPr>
              <p:cNvPr id="263" name="Connecteur droit avec flèche 262"/>
              <p:cNvCxnSpPr/>
              <p:nvPr/>
            </p:nvCxnSpPr>
            <p:spPr>
              <a:xfrm>
                <a:off x="2530868" y="4208787"/>
                <a:ext cx="8881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4" name="ZoneTexte 263"/>
              <p:cNvSpPr txBox="1"/>
              <p:nvPr/>
            </p:nvSpPr>
            <p:spPr>
              <a:xfrm>
                <a:off x="2690589" y="4042409"/>
                <a:ext cx="561301" cy="154943"/>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100m</a:t>
                </a:r>
              </a:p>
            </p:txBody>
          </p:sp>
          <p:cxnSp>
            <p:nvCxnSpPr>
              <p:cNvPr id="265" name="Connecteur droit 264"/>
              <p:cNvCxnSpPr/>
              <p:nvPr/>
            </p:nvCxnSpPr>
            <p:spPr>
              <a:xfrm>
                <a:off x="2484486" y="4022027"/>
                <a:ext cx="0" cy="613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Connecteur droit 265"/>
              <p:cNvCxnSpPr/>
              <p:nvPr/>
            </p:nvCxnSpPr>
            <p:spPr>
              <a:xfrm>
                <a:off x="3468649" y="4019133"/>
                <a:ext cx="0" cy="261193"/>
              </a:xfrm>
              <a:prstGeom prst="line">
                <a:avLst/>
              </a:prstGeom>
            </p:spPr>
            <p:style>
              <a:lnRef idx="1">
                <a:schemeClr val="accent1"/>
              </a:lnRef>
              <a:fillRef idx="0">
                <a:schemeClr val="accent1"/>
              </a:fillRef>
              <a:effectRef idx="0">
                <a:schemeClr val="accent1"/>
              </a:effectRef>
              <a:fontRef idx="minor">
                <a:schemeClr val="tx1"/>
              </a:fontRef>
            </p:style>
          </p:cxnSp>
          <p:sp>
            <p:nvSpPr>
              <p:cNvPr id="268" name="ZoneTexte 267"/>
              <p:cNvSpPr txBox="1"/>
              <p:nvPr/>
            </p:nvSpPr>
            <p:spPr>
              <a:xfrm>
                <a:off x="2423598" y="3681336"/>
                <a:ext cx="897284" cy="302599"/>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Avviso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fine </a:t>
                </a:r>
                <a:r>
                  <a:rPr lang="en-GB" sz="1067" dirty="0" err="1">
                    <a:solidFill>
                      <a:srgbClr val="FFFFFF"/>
                    </a:solidFill>
                    <a:latin typeface="Avenir Book" panose="02000503020000020003" pitchFamily="2" charset="0"/>
                    <a:ea typeface="Futura Std Book" charset="0"/>
                    <a:cs typeface="Futura Std Book" charset="0"/>
                  </a:rPr>
                  <a:t>prova</a:t>
                </a:r>
                <a:r>
                  <a:rPr lang="en-GB" sz="1067" dirty="0">
                    <a:solidFill>
                      <a:srgbClr val="FFFFFF"/>
                    </a:solidFill>
                    <a:latin typeface="Avenir Book" panose="02000503020000020003" pitchFamily="2" charset="0"/>
                    <a:ea typeface="Futura Std Book" charset="0"/>
                    <a:cs typeface="Futura Std Book" charset="0"/>
                  </a:rPr>
                  <a:t> speciale</a:t>
                </a:r>
              </a:p>
            </p:txBody>
          </p:sp>
          <p:sp>
            <p:nvSpPr>
              <p:cNvPr id="270" name="ZoneTexte 269"/>
              <p:cNvSpPr txBox="1"/>
              <p:nvPr/>
            </p:nvSpPr>
            <p:spPr>
              <a:xfrm>
                <a:off x="4240461" y="4762475"/>
                <a:ext cx="2186888" cy="184502"/>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Controllo</a:t>
                </a:r>
                <a:r>
                  <a:rPr lang="en-GB" sz="1067" dirty="0">
                    <a:solidFill>
                      <a:srgbClr val="FFFFFF"/>
                    </a:solidFill>
                    <a:latin typeface="Avenir Book" panose="02000503020000020003" pitchFamily="2" charset="0"/>
                    <a:ea typeface="Futura Std Book" charset="0"/>
                    <a:cs typeface="Futura Std Book" charset="0"/>
                  </a:rPr>
                  <a:t> Stop </a:t>
                </a:r>
                <a:r>
                  <a:rPr lang="en-GB" sz="1067" dirty="0" err="1">
                    <a:solidFill>
                      <a:srgbClr val="FFFFFF"/>
                    </a:solidFill>
                    <a:latin typeface="Avenir Book" panose="02000503020000020003" pitchFamily="2" charset="0"/>
                    <a:ea typeface="Futura Std Book" charset="0"/>
                    <a:cs typeface="Futura Std Book" charset="0"/>
                  </a:rPr>
                  <a:t>della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prova</a:t>
                </a:r>
                <a:r>
                  <a:rPr lang="en-GB" sz="1067" dirty="0">
                    <a:solidFill>
                      <a:srgbClr val="FFFFFF"/>
                    </a:solidFill>
                    <a:latin typeface="Avenir Book" panose="02000503020000020003" pitchFamily="2" charset="0"/>
                    <a:ea typeface="Futura Std Book" charset="0"/>
                    <a:cs typeface="Futura Std Book" charset="0"/>
                  </a:rPr>
                  <a:t> finale</a:t>
                </a:r>
                <a:endParaRPr lang="en-GB" sz="1067" dirty="0">
                  <a:solidFill>
                    <a:srgbClr val="FF0000"/>
                  </a:solidFill>
                  <a:latin typeface="Avenir Book" panose="02000503020000020003" pitchFamily="2" charset="0"/>
                  <a:ea typeface="Futura Std Book" charset="0"/>
                  <a:cs typeface="Futura Std Book" charset="0"/>
                </a:endParaRPr>
              </a:p>
            </p:txBody>
          </p:sp>
          <p:sp>
            <p:nvSpPr>
              <p:cNvPr id="271" name="ZoneTexte 270"/>
              <p:cNvSpPr txBox="1"/>
              <p:nvPr/>
            </p:nvSpPr>
            <p:spPr>
              <a:xfrm>
                <a:off x="3567306" y="4291329"/>
                <a:ext cx="1167292" cy="302599"/>
              </a:xfrm>
              <a:prstGeom prst="rect">
                <a:avLst/>
              </a:prstGeom>
              <a:noFill/>
            </p:spPr>
            <p:txBody>
              <a:bodyPr wrap="square" rtlCol="0">
                <a:spAutoFit/>
              </a:bodyPr>
              <a:lstStyle/>
              <a:p>
                <a:pPr defTabSz="914377" eaLnBrk="0" fontAlgn="base" hangingPunct="0">
                  <a:spcBef>
                    <a:spcPct val="0"/>
                  </a:spcBef>
                  <a:spcAft>
                    <a:spcPct val="0"/>
                  </a:spcAft>
                </a:pPr>
                <a:r>
                  <a:rPr lang="en-GB" sz="1067" dirty="0">
                    <a:solidFill>
                      <a:srgbClr val="FFFFFF"/>
                    </a:solidFill>
                    <a:latin typeface="Avenir Book" panose="02000503020000020003" pitchFamily="2" charset="0"/>
                    <a:ea typeface="Futura Std Book" charset="0"/>
                    <a:cs typeface="Futura Std Book" charset="0"/>
                  </a:rPr>
                  <a:t>Fine </a:t>
                </a:r>
                <a:r>
                  <a:rPr lang="en-GB" sz="1067" dirty="0" err="1">
                    <a:solidFill>
                      <a:srgbClr val="FFFFFF"/>
                    </a:solidFill>
                    <a:latin typeface="Avenir Book" panose="02000503020000020003" pitchFamily="2" charset="0"/>
                    <a:ea typeface="Futura Std Book" charset="0"/>
                    <a:cs typeface="Futura Std Book" charset="0"/>
                  </a:rPr>
                  <a:t>della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prova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speciale</a:t>
                </a:r>
                <a:r>
                  <a:rPr lang="en-GB" sz="1067" dirty="0">
                    <a:solidFill>
                      <a:srgbClr val="FFFFFF"/>
                    </a:solidFill>
                    <a:latin typeface="Avenir Book" panose="02000503020000020003" pitchFamily="2" charset="0"/>
                    <a:ea typeface="Futura Std Book" charset="0"/>
                    <a:cs typeface="Futura Std Book" charset="0"/>
                  </a:rPr>
                  <a:t> (in </a:t>
                </a:r>
                <a:r>
                  <a:rPr lang="en-GB" sz="1067" dirty="0" err="1">
                    <a:solidFill>
                      <a:srgbClr val="FFFFFF"/>
                    </a:solidFill>
                    <a:latin typeface="Avenir Book" panose="02000503020000020003" pitchFamily="2" charset="0"/>
                    <a:ea typeface="Futura Std Book" charset="0"/>
                    <a:cs typeface="Futura Std Book" charset="0"/>
                  </a:rPr>
                  <a:t>velocità</a:t>
                </a:r>
                <a:r>
                  <a:rPr lang="en-GB" sz="1067" dirty="0">
                    <a:solidFill>
                      <a:srgbClr val="FFFFFF"/>
                    </a:solidFill>
                    <a:latin typeface="Avenir Book" panose="02000503020000020003" pitchFamily="2" charset="0"/>
                    <a:ea typeface="Futura Std Book" charset="0"/>
                    <a:cs typeface="Futura Std Book" charset="0"/>
                  </a:rPr>
                  <a:t>)</a:t>
                </a:r>
              </a:p>
            </p:txBody>
          </p:sp>
          <p:sp>
            <p:nvSpPr>
              <p:cNvPr id="272" name="ZoneTexte 271"/>
              <p:cNvSpPr txBox="1"/>
              <p:nvPr/>
            </p:nvSpPr>
            <p:spPr>
              <a:xfrm>
                <a:off x="2572410" y="4655994"/>
                <a:ext cx="2630803" cy="184502"/>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Vietato fermarsi</a:t>
                </a:r>
                <a:endParaRPr lang="en-GB" sz="1067" dirty="0">
                  <a:solidFill>
                    <a:srgbClr val="FFFFFF"/>
                  </a:solidFill>
                  <a:latin typeface="Avenir Book" panose="02000503020000020003" pitchFamily="2" charset="0"/>
                  <a:ea typeface="Futura Std Book" charset="0"/>
                  <a:cs typeface="Futura Std Book" charset="0"/>
                </a:endParaRPr>
              </a:p>
            </p:txBody>
          </p:sp>
          <p:cxnSp>
            <p:nvCxnSpPr>
              <p:cNvPr id="273" name="Connecteur droit avec flèche 272"/>
              <p:cNvCxnSpPr/>
              <p:nvPr/>
            </p:nvCxnSpPr>
            <p:spPr>
              <a:xfrm>
                <a:off x="2530868" y="4641077"/>
                <a:ext cx="272314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4" name="Connecteur droit avec flèche 273"/>
              <p:cNvCxnSpPr/>
              <p:nvPr/>
            </p:nvCxnSpPr>
            <p:spPr>
              <a:xfrm>
                <a:off x="3494368" y="4205694"/>
                <a:ext cx="178375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5" name="ZoneTexte 274"/>
              <p:cNvSpPr txBox="1"/>
              <p:nvPr/>
            </p:nvSpPr>
            <p:spPr>
              <a:xfrm>
                <a:off x="3587205" y="4044129"/>
                <a:ext cx="1616011" cy="154943"/>
              </a:xfrm>
              <a:prstGeom prst="rect">
                <a:avLst/>
              </a:prstGeom>
              <a:noFill/>
            </p:spPr>
            <p:txBody>
              <a:bodyPr wrap="square" rtlCol="0">
                <a:spAutoFit/>
              </a:bodyPr>
              <a:lstStyle/>
              <a:p>
                <a:pPr algn="ctr" defTabSz="914377" eaLnBrk="0" fontAlgn="base" hangingPunct="0">
                  <a:spcBef>
                    <a:spcPct val="0"/>
                  </a:spcBef>
                  <a:spcAft>
                    <a:spcPct val="0"/>
                  </a:spcAft>
                </a:pPr>
                <a:r>
                  <a:rPr lang="en-GB" sz="800">
                    <a:solidFill>
                      <a:srgbClr val="FFFFFF"/>
                    </a:solidFill>
                    <a:latin typeface="Avenir Book" panose="02000503020000020003" pitchFamily="2" charset="0"/>
                    <a:ea typeface="Futura Std Book" charset="0"/>
                    <a:cs typeface="Futura Std Book" charset="0"/>
                  </a:rPr>
                  <a:t>100m – 300m</a:t>
                </a:r>
              </a:p>
            </p:txBody>
          </p:sp>
          <p:grpSp>
            <p:nvGrpSpPr>
              <p:cNvPr id="278" name="Grouper 277"/>
              <p:cNvGrpSpPr/>
              <p:nvPr/>
            </p:nvGrpSpPr>
            <p:grpSpPr>
              <a:xfrm>
                <a:off x="3775450" y="3704912"/>
                <a:ext cx="219276" cy="254034"/>
                <a:chOff x="3433556" y="3704912"/>
                <a:chExt cx="219276" cy="254034"/>
              </a:xfrm>
            </p:grpSpPr>
            <p:sp>
              <p:nvSpPr>
                <p:cNvPr id="279" name="Rectangle 278"/>
                <p:cNvSpPr/>
                <p:nvPr/>
              </p:nvSpPr>
              <p:spPr>
                <a:xfrm>
                  <a:off x="3433556" y="3704912"/>
                  <a:ext cx="219276" cy="25403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0" name="Rectangle 279"/>
                <p:cNvSpPr/>
                <p:nvPr/>
              </p:nvSpPr>
              <p:spPr>
                <a:xfrm rot="20892261">
                  <a:off x="3456942" y="3742557"/>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1" name="Rectangle 280"/>
                <p:cNvSpPr/>
                <p:nvPr/>
              </p:nvSpPr>
              <p:spPr>
                <a:xfrm rot="20892261">
                  <a:off x="3456942" y="3809936"/>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2" name="Rectangle 281"/>
                <p:cNvSpPr/>
                <p:nvPr/>
              </p:nvSpPr>
              <p:spPr>
                <a:xfrm rot="20892261">
                  <a:off x="3456941" y="3875154"/>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grpSp>
          <p:grpSp>
            <p:nvGrpSpPr>
              <p:cNvPr id="283" name="Grouper 282"/>
              <p:cNvGrpSpPr/>
              <p:nvPr/>
            </p:nvGrpSpPr>
            <p:grpSpPr>
              <a:xfrm>
                <a:off x="4282668" y="3704912"/>
                <a:ext cx="219276" cy="254034"/>
                <a:chOff x="4054068" y="3704912"/>
                <a:chExt cx="219276" cy="254034"/>
              </a:xfrm>
            </p:grpSpPr>
            <p:sp>
              <p:nvSpPr>
                <p:cNvPr id="284" name="Rectangle 283"/>
                <p:cNvSpPr/>
                <p:nvPr/>
              </p:nvSpPr>
              <p:spPr>
                <a:xfrm>
                  <a:off x="4054068" y="3704912"/>
                  <a:ext cx="219276" cy="25403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5" name="Rectangle 284"/>
                <p:cNvSpPr/>
                <p:nvPr/>
              </p:nvSpPr>
              <p:spPr>
                <a:xfrm rot="20892261">
                  <a:off x="4077454" y="3809936"/>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6" name="Rectangle 285"/>
                <p:cNvSpPr/>
                <p:nvPr/>
              </p:nvSpPr>
              <p:spPr>
                <a:xfrm rot="20892261">
                  <a:off x="4077453" y="3875154"/>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grpSp>
          <p:grpSp>
            <p:nvGrpSpPr>
              <p:cNvPr id="287" name="Grouper 286"/>
              <p:cNvGrpSpPr/>
              <p:nvPr/>
            </p:nvGrpSpPr>
            <p:grpSpPr>
              <a:xfrm>
                <a:off x="4783431" y="3704912"/>
                <a:ext cx="219276" cy="254034"/>
                <a:chOff x="4554831" y="3704912"/>
                <a:chExt cx="219276" cy="254034"/>
              </a:xfrm>
            </p:grpSpPr>
            <p:sp>
              <p:nvSpPr>
                <p:cNvPr id="288" name="Rectangle 287"/>
                <p:cNvSpPr/>
                <p:nvPr/>
              </p:nvSpPr>
              <p:spPr>
                <a:xfrm>
                  <a:off x="4554831" y="3704912"/>
                  <a:ext cx="219276" cy="254034"/>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sp>
              <p:nvSpPr>
                <p:cNvPr id="289" name="Rectangle 288"/>
                <p:cNvSpPr/>
                <p:nvPr/>
              </p:nvSpPr>
              <p:spPr>
                <a:xfrm rot="20892261">
                  <a:off x="4578216" y="3875154"/>
                  <a:ext cx="177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grpSp>
          <p:pic>
            <p:nvPicPr>
              <p:cNvPr id="95" name="Image 94">
                <a:extLst>
                  <a:ext uri="{FF2B5EF4-FFF2-40B4-BE49-F238E27FC236}">
                    <a16:creationId xmlns:a16="http://schemas.microsoft.com/office/drawing/2014/main" id="{1FF3BC70-3003-0D4F-92B8-64E2E4554A7E}"/>
                  </a:ext>
                </a:extLst>
              </p:cNvPr>
              <p:cNvPicPr>
                <a:picLocks noChangeAspect="1"/>
              </p:cNvPicPr>
              <p:nvPr/>
            </p:nvPicPr>
            <p:blipFill>
              <a:blip r:embed="rId4"/>
              <a:stretch>
                <a:fillRect/>
              </a:stretch>
            </p:blipFill>
            <p:spPr>
              <a:xfrm>
                <a:off x="5703976" y="3704488"/>
                <a:ext cx="271381" cy="271381"/>
              </a:xfrm>
              <a:prstGeom prst="rect">
                <a:avLst/>
              </a:prstGeom>
            </p:spPr>
          </p:pic>
          <p:pic>
            <p:nvPicPr>
              <p:cNvPr id="9" name="Image 8">
                <a:extLst>
                  <a:ext uri="{FF2B5EF4-FFF2-40B4-BE49-F238E27FC236}">
                    <a16:creationId xmlns:a16="http://schemas.microsoft.com/office/drawing/2014/main" id="{CFFF4D36-B0C5-494E-A95A-EBCFB96F1699}"/>
                  </a:ext>
                </a:extLst>
              </p:cNvPr>
              <p:cNvPicPr>
                <a:picLocks noChangeAspect="1"/>
              </p:cNvPicPr>
              <p:nvPr/>
            </p:nvPicPr>
            <p:blipFill>
              <a:blip r:embed="rId8"/>
              <a:stretch>
                <a:fillRect/>
              </a:stretch>
            </p:blipFill>
            <p:spPr>
              <a:xfrm>
                <a:off x="5198219" y="3714013"/>
                <a:ext cx="273065" cy="273065"/>
              </a:xfrm>
              <a:prstGeom prst="rect">
                <a:avLst/>
              </a:prstGeom>
            </p:spPr>
          </p:pic>
          <p:pic>
            <p:nvPicPr>
              <p:cNvPr id="10" name="Image 9">
                <a:extLst>
                  <a:ext uri="{FF2B5EF4-FFF2-40B4-BE49-F238E27FC236}">
                    <a16:creationId xmlns:a16="http://schemas.microsoft.com/office/drawing/2014/main" id="{DDD8BE31-A7AE-0545-9133-E45C744A2A9C}"/>
                  </a:ext>
                </a:extLst>
              </p:cNvPr>
              <p:cNvPicPr>
                <a:picLocks noChangeAspect="1"/>
              </p:cNvPicPr>
              <p:nvPr/>
            </p:nvPicPr>
            <p:blipFill>
              <a:blip r:embed="rId9"/>
              <a:stretch>
                <a:fillRect/>
              </a:stretch>
            </p:blipFill>
            <p:spPr>
              <a:xfrm>
                <a:off x="3339940" y="3718812"/>
                <a:ext cx="253868" cy="253868"/>
              </a:xfrm>
              <a:prstGeom prst="rect">
                <a:avLst/>
              </a:prstGeom>
            </p:spPr>
          </p:pic>
          <p:pic>
            <p:nvPicPr>
              <p:cNvPr id="101" name="Image 100">
                <a:extLst>
                  <a:ext uri="{FF2B5EF4-FFF2-40B4-BE49-F238E27FC236}">
                    <a16:creationId xmlns:a16="http://schemas.microsoft.com/office/drawing/2014/main" id="{2E5F2836-91B8-564F-9BF3-BCAB7425239E}"/>
                  </a:ext>
                </a:extLst>
              </p:cNvPr>
              <p:cNvPicPr>
                <a:picLocks noChangeAspect="1"/>
              </p:cNvPicPr>
              <p:nvPr/>
            </p:nvPicPr>
            <p:blipFill>
              <a:blip r:embed="rId9"/>
              <a:stretch>
                <a:fillRect/>
              </a:stretch>
            </p:blipFill>
            <p:spPr>
              <a:xfrm>
                <a:off x="3339940" y="4328412"/>
                <a:ext cx="253868" cy="253868"/>
              </a:xfrm>
              <a:prstGeom prst="rect">
                <a:avLst/>
              </a:prstGeom>
            </p:spPr>
          </p:pic>
          <p:pic>
            <p:nvPicPr>
              <p:cNvPr id="11" name="Image 10">
                <a:extLst>
                  <a:ext uri="{FF2B5EF4-FFF2-40B4-BE49-F238E27FC236}">
                    <a16:creationId xmlns:a16="http://schemas.microsoft.com/office/drawing/2014/main" id="{D4F542B9-26CC-C841-B785-8F04A6D15D54}"/>
                  </a:ext>
                </a:extLst>
              </p:cNvPr>
              <p:cNvPicPr>
                <a:picLocks noChangeAspect="1"/>
              </p:cNvPicPr>
              <p:nvPr/>
            </p:nvPicPr>
            <p:blipFill>
              <a:blip r:embed="rId10"/>
              <a:stretch>
                <a:fillRect/>
              </a:stretch>
            </p:blipFill>
            <p:spPr>
              <a:xfrm>
                <a:off x="2162909" y="3737565"/>
                <a:ext cx="260688" cy="260688"/>
              </a:xfrm>
              <a:prstGeom prst="rect">
                <a:avLst/>
              </a:prstGeom>
            </p:spPr>
          </p:pic>
        </p:grpSp>
        <p:grpSp>
          <p:nvGrpSpPr>
            <p:cNvPr id="15" name="Groupe 14">
              <a:extLst>
                <a:ext uri="{FF2B5EF4-FFF2-40B4-BE49-F238E27FC236}">
                  <a16:creationId xmlns:a16="http://schemas.microsoft.com/office/drawing/2014/main" id="{A9DB2061-EF7D-B141-83F5-CDBD2D5EE9A1}"/>
                </a:ext>
              </a:extLst>
            </p:cNvPr>
            <p:cNvGrpSpPr/>
            <p:nvPr/>
          </p:nvGrpSpPr>
          <p:grpSpPr>
            <a:xfrm>
              <a:off x="1629260" y="972293"/>
              <a:ext cx="5222347" cy="3173159"/>
              <a:chOff x="1629260" y="972292"/>
              <a:chExt cx="5222347" cy="3173159"/>
            </a:xfrm>
          </p:grpSpPr>
          <p:cxnSp>
            <p:nvCxnSpPr>
              <p:cNvPr id="245" name="Connecteur droit avec flèche 244"/>
              <p:cNvCxnSpPr/>
              <p:nvPr/>
            </p:nvCxnSpPr>
            <p:spPr>
              <a:xfrm flipH="1">
                <a:off x="6127754" y="2513454"/>
                <a:ext cx="36937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Connecteur droit avec flèche 245"/>
              <p:cNvCxnSpPr/>
              <p:nvPr/>
            </p:nvCxnSpPr>
            <p:spPr>
              <a:xfrm flipH="1">
                <a:off x="1940352" y="2513454"/>
                <a:ext cx="36937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7" name="ZoneTexte 246"/>
              <p:cNvSpPr txBox="1"/>
              <p:nvPr/>
            </p:nvSpPr>
            <p:spPr>
              <a:xfrm>
                <a:off x="2486329" y="2411347"/>
                <a:ext cx="1701169" cy="150790"/>
              </a:xfrm>
              <a:prstGeom prst="rect">
                <a:avLst/>
              </a:prstGeom>
              <a:noFill/>
            </p:spPr>
            <p:txBody>
              <a:bodyPr wrap="square" rtlCol="0">
                <a:spAutoFit/>
              </a:bodyPr>
              <a:lstStyle/>
              <a:p>
                <a:pPr defTabSz="914377" eaLnBrk="0" fontAlgn="base" hangingPunct="0">
                  <a:spcBef>
                    <a:spcPct val="0"/>
                  </a:spcBef>
                  <a:spcAft>
                    <a:spcPct val="0"/>
                  </a:spcAft>
                </a:pPr>
                <a:r>
                  <a:rPr lang="en-GB" sz="800" dirty="0" err="1">
                    <a:solidFill>
                      <a:srgbClr val="00B3E1"/>
                    </a:solidFill>
                    <a:latin typeface="Avenir Book" panose="02000503020000020003" pitchFamily="2" charset="0"/>
                    <a:ea typeface="Futura Std Book" charset="0"/>
                    <a:cs typeface="Futura Std Book" charset="0"/>
                  </a:rPr>
                  <a:t>Senso di marcia</a:t>
                </a:r>
                <a:endParaRPr lang="en-GB" sz="800" dirty="0">
                  <a:solidFill>
                    <a:srgbClr val="00B3E1"/>
                  </a:solidFill>
                  <a:latin typeface="Avenir Book" panose="02000503020000020003" pitchFamily="2" charset="0"/>
                  <a:ea typeface="Futura Std Book" charset="0"/>
                  <a:cs typeface="Futura Std Book" charset="0"/>
                </a:endParaRPr>
              </a:p>
            </p:txBody>
          </p:sp>
          <p:cxnSp>
            <p:nvCxnSpPr>
              <p:cNvPr id="276" name="Connecteur droit avec flèche 275"/>
              <p:cNvCxnSpPr/>
              <p:nvPr/>
            </p:nvCxnSpPr>
            <p:spPr>
              <a:xfrm>
                <a:off x="1940352" y="4145451"/>
                <a:ext cx="3828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Connecteur droit avec flèche 276"/>
              <p:cNvCxnSpPr/>
              <p:nvPr/>
            </p:nvCxnSpPr>
            <p:spPr>
              <a:xfrm rot="16200000" flipH="1">
                <a:off x="1521320" y="3309985"/>
                <a:ext cx="36937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6" name="ZoneTexte 205"/>
              <p:cNvSpPr txBox="1"/>
              <p:nvPr/>
            </p:nvSpPr>
            <p:spPr>
              <a:xfrm>
                <a:off x="5830687" y="972292"/>
                <a:ext cx="1020920" cy="294488"/>
              </a:xfrm>
              <a:prstGeom prst="rect">
                <a:avLst/>
              </a:prstGeom>
              <a:noFill/>
            </p:spPr>
            <p:txBody>
              <a:bodyPr wrap="square" rtlCol="0">
                <a:spAutoFit/>
              </a:bodyPr>
              <a:lstStyle/>
              <a:p>
                <a:pPr algn="ctr" defTabSz="914377" eaLnBrk="0" fontAlgn="base" hangingPunct="0">
                  <a:spcBef>
                    <a:spcPct val="0"/>
                  </a:spcBef>
                  <a:spcAft>
                    <a:spcPct val="0"/>
                  </a:spcAft>
                </a:pPr>
                <a:r>
                  <a:rPr lang="fr-FR" sz="1067" dirty="0" err="1">
                    <a:solidFill>
                      <a:srgbClr val="FFFFFF"/>
                    </a:solidFill>
                    <a:latin typeface="Avenir Book" panose="02000503020000020003" pitchFamily="2" charset="0"/>
                    <a:ea typeface="Futura Std Book" charset="0"/>
                    <a:cs typeface="Futura Std Book" charset="0"/>
                  </a:rPr>
                  <a:t>Punto</a:t>
                </a:r>
                <a:r>
                  <a:rPr lang="fr-FR" sz="1067" dirty="0">
                    <a:solidFill>
                      <a:srgbClr val="FFFFFF"/>
                    </a:solidFill>
                    <a:latin typeface="Avenir Book" panose="02000503020000020003" pitchFamily="2" charset="0"/>
                    <a:ea typeface="Futura Std Book" charset="0"/>
                    <a:cs typeface="Futura Std Book" charset="0"/>
                  </a:rPr>
                  <a:t> Radio (SOS) </a:t>
                </a:r>
                <a:br>
                  <a:rPr lang="fr-FR" sz="1067" dirty="0">
                    <a:solidFill>
                      <a:srgbClr val="FFFFFF"/>
                    </a:solidFill>
                    <a:latin typeface="Avenir Book" panose="02000503020000020003" pitchFamily="2" charset="0"/>
                    <a:ea typeface="Futura Std Book" charset="0"/>
                    <a:cs typeface="Futura Std Book" charset="0"/>
                  </a:rPr>
                </a:br>
                <a:r>
                  <a:rPr lang="fr-FR" sz="1067" dirty="0">
                    <a:solidFill>
                      <a:srgbClr val="FFFFFF"/>
                    </a:solidFill>
                    <a:latin typeface="Avenir Book" panose="02000503020000020003" pitchFamily="2" charset="0"/>
                    <a:ea typeface="Futura Std Book" charset="0"/>
                    <a:cs typeface="Futura Std Book" charset="0"/>
                  </a:rPr>
                  <a:t>(</a:t>
                </a:r>
                <a:r>
                  <a:rPr lang="fr-FR" sz="1067" dirty="0" err="1">
                    <a:solidFill>
                      <a:srgbClr val="FFFFFF"/>
                    </a:solidFill>
                    <a:latin typeface="Avenir Book" panose="02000503020000020003" pitchFamily="2" charset="0"/>
                    <a:ea typeface="Futura Std Book" charset="0"/>
                    <a:cs typeface="Futura Std Book" charset="0"/>
                  </a:rPr>
                  <a:t>dove</a:t>
                </a:r>
                <a:r>
                  <a:rPr lang="fr-FR" sz="1067" dirty="0">
                    <a:solidFill>
                      <a:srgbClr val="FFFFFF"/>
                    </a:solidFill>
                    <a:latin typeface="Avenir Book" panose="02000503020000020003" pitchFamily="2" charset="0"/>
                    <a:ea typeface="Futura Std Book" charset="0"/>
                    <a:cs typeface="Futura Std Book" charset="0"/>
                  </a:rPr>
                  <a:t> </a:t>
                </a:r>
                <a:r>
                  <a:rPr lang="fr-FR" sz="1067" dirty="0" err="1">
                    <a:solidFill>
                      <a:srgbClr val="FFFFFF"/>
                    </a:solidFill>
                    <a:latin typeface="Avenir Book" panose="02000503020000020003" pitchFamily="2" charset="0"/>
                    <a:ea typeface="Futura Std Book" charset="0"/>
                    <a:cs typeface="Futura Std Book" charset="0"/>
                  </a:rPr>
                  <a:t>applicabile</a:t>
                </a:r>
                <a:r>
                  <a:rPr lang="fr-FR" sz="1067" dirty="0">
                    <a:solidFill>
                      <a:srgbClr val="FFFFFF"/>
                    </a:solidFill>
                    <a:latin typeface="Avenir Book" panose="02000503020000020003" pitchFamily="2" charset="0"/>
                    <a:ea typeface="Futura Std Book" charset="0"/>
                    <a:cs typeface="Futura Std Book" charset="0"/>
                  </a:rPr>
                  <a:t>)</a:t>
                </a:r>
              </a:p>
            </p:txBody>
          </p:sp>
          <p:sp>
            <p:nvSpPr>
              <p:cNvPr id="208" name="ZoneTexte 207"/>
              <p:cNvSpPr txBox="1"/>
              <p:nvPr/>
            </p:nvSpPr>
            <p:spPr>
              <a:xfrm>
                <a:off x="1629260" y="2036488"/>
                <a:ext cx="2433960" cy="179556"/>
              </a:xfrm>
              <a:prstGeom prst="rect">
                <a:avLst/>
              </a:prstGeom>
              <a:noFill/>
            </p:spPr>
            <p:txBody>
              <a:bodyPr wrap="square" rtlCol="0">
                <a:spAutoFit/>
              </a:bodyPr>
              <a:lstStyle/>
              <a:p>
                <a:pPr algn="ctr" defTabSz="914377" eaLnBrk="0" fontAlgn="base" hangingPunct="0">
                  <a:spcBef>
                    <a:spcPct val="0"/>
                  </a:spcBef>
                  <a:spcAft>
                    <a:spcPct val="0"/>
                  </a:spcAft>
                </a:pPr>
                <a:r>
                  <a:rPr lang="fr-FR" sz="1067" dirty="0">
                    <a:solidFill>
                      <a:srgbClr val="FFFFFF"/>
                    </a:solidFill>
                    <a:latin typeface="Avenir Book" panose="02000503020000020003" pitchFamily="2" charset="0"/>
                    <a:ea typeface="Futura Std Book" charset="0"/>
                    <a:cs typeface="Futura Std Book" charset="0"/>
                  </a:rPr>
                  <a:t>Area di </a:t>
                </a:r>
                <a:r>
                  <a:rPr lang="fr-FR" sz="1067" dirty="0" err="1">
                    <a:solidFill>
                      <a:srgbClr val="FFFFFF"/>
                    </a:solidFill>
                    <a:latin typeface="Avenir Book" panose="02000503020000020003" pitchFamily="2" charset="0"/>
                    <a:ea typeface="Futura Std Book" charset="0"/>
                    <a:cs typeface="Futura Std Book" charset="0"/>
                  </a:rPr>
                  <a:t>controllo</a:t>
                </a:r>
                <a:endParaRPr lang="fr-FR" sz="1067" dirty="0">
                  <a:solidFill>
                    <a:srgbClr val="FFFFFF"/>
                  </a:solidFill>
                  <a:latin typeface="Avenir Book" panose="02000503020000020003" pitchFamily="2" charset="0"/>
                  <a:ea typeface="Futura Std Book" charset="0"/>
                  <a:cs typeface="Futura Std Book" charset="0"/>
                </a:endParaRPr>
              </a:p>
            </p:txBody>
          </p:sp>
          <p:sp>
            <p:nvSpPr>
              <p:cNvPr id="209" name="ZoneTexte 208"/>
              <p:cNvSpPr txBox="1"/>
              <p:nvPr/>
            </p:nvSpPr>
            <p:spPr>
              <a:xfrm>
                <a:off x="5462020" y="1754819"/>
                <a:ext cx="770045" cy="294488"/>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Segnale</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avviso</a:t>
                </a:r>
                <a:endParaRPr lang="en-GB" sz="1067" dirty="0">
                  <a:solidFill>
                    <a:srgbClr val="FFFFFF"/>
                  </a:solidFill>
                  <a:latin typeface="Avenir Book" panose="02000503020000020003" pitchFamily="2" charset="0"/>
                  <a:ea typeface="Futura Std Book" charset="0"/>
                  <a:cs typeface="Futura Std Book" charset="0"/>
                </a:endParaRPr>
              </a:p>
            </p:txBody>
          </p:sp>
          <p:sp>
            <p:nvSpPr>
              <p:cNvPr id="210" name="ZoneTexte 209"/>
              <p:cNvSpPr txBox="1"/>
              <p:nvPr/>
            </p:nvSpPr>
            <p:spPr>
              <a:xfrm>
                <a:off x="2199424" y="2721930"/>
                <a:ext cx="2448775" cy="409420"/>
              </a:xfrm>
              <a:prstGeom prst="rect">
                <a:avLst/>
              </a:prstGeom>
              <a:noFill/>
            </p:spPr>
            <p:txBody>
              <a:bodyPr wrap="square" rtlCol="0">
                <a:spAutoFit/>
              </a:bodyPr>
              <a:lstStyle/>
              <a:p>
                <a:pPr algn="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Punto</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assistenza</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medica</a:t>
                </a:r>
                <a:r>
                  <a:rPr lang="en-GB" sz="1067" dirty="0">
                    <a:solidFill>
                      <a:srgbClr val="FFFFFF"/>
                    </a:solidFill>
                    <a:latin typeface="Avenir Book" panose="02000503020000020003" pitchFamily="2" charset="0"/>
                    <a:ea typeface="Futura Std Book" charset="0"/>
                    <a:cs typeface="Futura Std Book" charset="0"/>
                  </a:rPr>
                  <a:t> (SOS) </a:t>
                </a:r>
                <a:br>
                  <a:rPr lang="en-GB" sz="1067" dirty="0">
                    <a:solidFill>
                      <a:srgbClr val="FFFFFF"/>
                    </a:solidFill>
                    <a:latin typeface="Avenir Book" panose="02000503020000020003" pitchFamily="2" charset="0"/>
                    <a:ea typeface="Futura Std Book" charset="0"/>
                    <a:cs typeface="Futura Std Book" charset="0"/>
                  </a:rPr>
                </a:br>
                <a:r>
                  <a:rPr lang="en-GB" sz="1067" dirty="0">
                    <a:solidFill>
                      <a:srgbClr val="FFFFFF"/>
                    </a:solidFill>
                    <a:latin typeface="Avenir Book" panose="02000503020000020003" pitchFamily="2" charset="0"/>
                    <a:ea typeface="Futura Std Book" charset="0"/>
                    <a:cs typeface="Futura Std Book" charset="0"/>
                  </a:rPr>
                  <a:t>(dove </a:t>
                </a:r>
                <a:r>
                  <a:rPr lang="en-GB" sz="1067" dirty="0" err="1">
                    <a:solidFill>
                      <a:srgbClr val="FFFFFF"/>
                    </a:solidFill>
                    <a:latin typeface="Avenir Book" panose="02000503020000020003" pitchFamily="2" charset="0"/>
                    <a:ea typeface="Futura Std Book" charset="0"/>
                    <a:cs typeface="Futura Std Book" charset="0"/>
                  </a:rPr>
                  <a:t>applicabile</a:t>
                </a:r>
                <a:r>
                  <a:rPr lang="en-GB" sz="1067" dirty="0">
                    <a:solidFill>
                      <a:srgbClr val="FFFFFF"/>
                    </a:solidFill>
                    <a:latin typeface="Avenir Book" panose="02000503020000020003" pitchFamily="2" charset="0"/>
                    <a:ea typeface="Futura Std Book" charset="0"/>
                    <a:cs typeface="Futura Std Book" charset="0"/>
                  </a:rPr>
                  <a:t>)</a:t>
                </a:r>
                <a:br>
                  <a:rPr lang="en-GB" sz="1067" dirty="0">
                    <a:solidFill>
                      <a:srgbClr val="FFFFFF"/>
                    </a:solidFill>
                    <a:latin typeface="Avenir Book" panose="02000503020000020003" pitchFamily="2" charset="0"/>
                    <a:ea typeface="Futura Std Book" charset="0"/>
                    <a:cs typeface="Futura Std Book" charset="0"/>
                  </a:rPr>
                </a:br>
                <a:r>
                  <a:rPr lang="en-GB" sz="1067" i="1" dirty="0" err="1">
                    <a:solidFill>
                      <a:srgbClr val="FFFFFF"/>
                    </a:solidFill>
                    <a:latin typeface="Avenir Book" panose="02000503020000020003" pitchFamily="2" charset="0"/>
                    <a:ea typeface="Futura Std Book" charset="0"/>
                    <a:cs typeface="Futura Std Book" charset="0"/>
                  </a:rPr>
                  <a:t>normalmente</a:t>
                </a:r>
                <a:r>
                  <a:rPr lang="en-GB" sz="1067" i="1" dirty="0">
                    <a:solidFill>
                      <a:srgbClr val="FFFFFF"/>
                    </a:solidFill>
                    <a:latin typeface="Avenir Book" panose="02000503020000020003" pitchFamily="2" charset="0"/>
                    <a:ea typeface="Futura Std Book" charset="0"/>
                    <a:cs typeface="Futura Std Book" charset="0"/>
                  </a:rPr>
                  <a:t> </a:t>
                </a:r>
                <a:r>
                  <a:rPr lang="en-GB" sz="1067" i="1" dirty="0" err="1">
                    <a:solidFill>
                      <a:srgbClr val="FFFFFF"/>
                    </a:solidFill>
                    <a:latin typeface="Avenir Book" panose="02000503020000020003" pitchFamily="2" charset="0"/>
                    <a:ea typeface="Futura Std Book" charset="0"/>
                    <a:cs typeface="Futura Std Book" charset="0"/>
                  </a:rPr>
                  <a:t>usato</a:t>
                </a:r>
                <a:r>
                  <a:rPr lang="en-GB" sz="1067" i="1" dirty="0">
                    <a:solidFill>
                      <a:srgbClr val="FFFFFF"/>
                    </a:solidFill>
                    <a:latin typeface="Avenir Book" panose="02000503020000020003" pitchFamily="2" charset="0"/>
                    <a:ea typeface="Futura Std Book" charset="0"/>
                    <a:cs typeface="Futura Std Book" charset="0"/>
                  </a:rPr>
                  <a:t> </a:t>
                </a:r>
                <a:r>
                  <a:rPr lang="en-GB" sz="1067" i="1" dirty="0" err="1">
                    <a:solidFill>
                      <a:srgbClr val="FFFFFF"/>
                    </a:solidFill>
                    <a:latin typeface="Avenir Book" panose="02000503020000020003" pitchFamily="2" charset="0"/>
                    <a:ea typeface="Futura Std Book" charset="0"/>
                    <a:cs typeface="Futura Std Book" charset="0"/>
                  </a:rPr>
                  <a:t>insieme</a:t>
                </a:r>
                <a:r>
                  <a:rPr lang="en-GB" sz="1067" i="1" dirty="0">
                    <a:solidFill>
                      <a:srgbClr val="FFFFFF"/>
                    </a:solidFill>
                    <a:latin typeface="Avenir Book" panose="02000503020000020003" pitchFamily="2" charset="0"/>
                    <a:ea typeface="Futura Std Book" charset="0"/>
                    <a:cs typeface="Futura Std Book" charset="0"/>
                  </a:rPr>
                  <a:t> al </a:t>
                </a:r>
                <a:r>
                  <a:rPr lang="en-GB" sz="1067" i="1" dirty="0" err="1">
                    <a:solidFill>
                      <a:srgbClr val="FFFFFF"/>
                    </a:solidFill>
                    <a:latin typeface="Avenir Book" panose="02000503020000020003" pitchFamily="2" charset="0"/>
                    <a:ea typeface="Futura Std Book" charset="0"/>
                    <a:cs typeface="Futura Std Book" charset="0"/>
                  </a:rPr>
                  <a:t>segnale</a:t>
                </a:r>
                <a:r>
                  <a:rPr lang="en-GB" sz="1067" i="1" dirty="0">
                    <a:solidFill>
                      <a:srgbClr val="FFFFFF"/>
                    </a:solidFill>
                    <a:latin typeface="Avenir Book" panose="02000503020000020003" pitchFamily="2" charset="0"/>
                    <a:ea typeface="Futura Std Book" charset="0"/>
                    <a:cs typeface="Futura Std Book" charset="0"/>
                  </a:rPr>
                  <a:t> del </a:t>
                </a:r>
                <a:r>
                  <a:rPr lang="en-GB" sz="1067" i="1" dirty="0" err="1">
                    <a:solidFill>
                      <a:srgbClr val="FFFFFF"/>
                    </a:solidFill>
                    <a:latin typeface="Avenir Book" panose="02000503020000020003" pitchFamily="2" charset="0"/>
                    <a:ea typeface="Futura Std Book" charset="0"/>
                    <a:cs typeface="Futura Std Book" charset="0"/>
                  </a:rPr>
                  <a:t>Punto</a:t>
                </a:r>
                <a:r>
                  <a:rPr lang="en-GB" sz="1067" i="1" dirty="0">
                    <a:solidFill>
                      <a:srgbClr val="FFFFFF"/>
                    </a:solidFill>
                    <a:latin typeface="Avenir Book" panose="02000503020000020003" pitchFamily="2" charset="0"/>
                    <a:ea typeface="Futura Std Book" charset="0"/>
                    <a:cs typeface="Futura Std Book" charset="0"/>
                  </a:rPr>
                  <a:t> Radio</a:t>
                </a:r>
              </a:p>
            </p:txBody>
          </p:sp>
          <p:cxnSp>
            <p:nvCxnSpPr>
              <p:cNvPr id="233" name="Connecteur droit avec flèche 232"/>
              <p:cNvCxnSpPr/>
              <p:nvPr/>
            </p:nvCxnSpPr>
            <p:spPr>
              <a:xfrm>
                <a:off x="5403366" y="1677509"/>
                <a:ext cx="8881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4" name="ZoneTexte 233"/>
              <p:cNvSpPr txBox="1"/>
              <p:nvPr/>
            </p:nvSpPr>
            <p:spPr>
              <a:xfrm>
                <a:off x="5563086" y="1511131"/>
                <a:ext cx="561301" cy="150790"/>
              </a:xfrm>
              <a:prstGeom prst="rect">
                <a:avLst/>
              </a:prstGeom>
              <a:noFill/>
            </p:spPr>
            <p:txBody>
              <a:bodyPr wrap="square" rtlCol="0">
                <a:spAutoFit/>
              </a:bodyPr>
              <a:lstStyle/>
              <a:p>
                <a:pPr algn="ctr" defTabSz="914377" eaLnBrk="0" fontAlgn="base" hangingPunct="0">
                  <a:spcBef>
                    <a:spcPct val="0"/>
                  </a:spcBef>
                  <a:spcAft>
                    <a:spcPct val="0"/>
                  </a:spcAft>
                </a:pPr>
                <a:r>
                  <a:rPr lang="fr-FR" sz="800" dirty="0">
                    <a:solidFill>
                      <a:srgbClr val="FFFFFF"/>
                    </a:solidFill>
                    <a:latin typeface="Avenir Book" panose="02000503020000020003" pitchFamily="2" charset="0"/>
                    <a:ea typeface="Futura Std Book" charset="0"/>
                    <a:cs typeface="Futura Std Book" charset="0"/>
                  </a:rPr>
                  <a:t>100m</a:t>
                </a:r>
              </a:p>
            </p:txBody>
          </p:sp>
          <p:cxnSp>
            <p:nvCxnSpPr>
              <p:cNvPr id="235" name="Connecteur droit 234"/>
              <p:cNvCxnSpPr/>
              <p:nvPr/>
            </p:nvCxnSpPr>
            <p:spPr>
              <a:xfrm>
                <a:off x="5356984" y="1490749"/>
                <a:ext cx="0" cy="258299"/>
              </a:xfrm>
              <a:prstGeom prst="line">
                <a:avLst/>
              </a:prstGeom>
            </p:spPr>
            <p:style>
              <a:lnRef idx="1">
                <a:schemeClr val="accent1"/>
              </a:lnRef>
              <a:fillRef idx="0">
                <a:schemeClr val="accent1"/>
              </a:fillRef>
              <a:effectRef idx="0">
                <a:schemeClr val="accent1"/>
              </a:effectRef>
              <a:fontRef idx="minor">
                <a:schemeClr val="tx1"/>
              </a:fontRef>
            </p:style>
          </p:cxnSp>
          <p:grpSp>
            <p:nvGrpSpPr>
              <p:cNvPr id="236" name="Grouper 235"/>
              <p:cNvGrpSpPr/>
              <p:nvPr/>
            </p:nvGrpSpPr>
            <p:grpSpPr>
              <a:xfrm>
                <a:off x="6312443" y="1326311"/>
                <a:ext cx="57407" cy="422737"/>
                <a:chOff x="6083843" y="1509191"/>
                <a:chExt cx="57407" cy="422737"/>
              </a:xfrm>
            </p:grpSpPr>
            <p:cxnSp>
              <p:nvCxnSpPr>
                <p:cNvPr id="237" name="Connecteur droit 236"/>
                <p:cNvCxnSpPr/>
                <p:nvPr/>
              </p:nvCxnSpPr>
              <p:spPr>
                <a:xfrm>
                  <a:off x="6112547" y="1544855"/>
                  <a:ext cx="0" cy="387073"/>
                </a:xfrm>
                <a:prstGeom prst="line">
                  <a:avLst/>
                </a:prstGeom>
              </p:spPr>
              <p:style>
                <a:lnRef idx="1">
                  <a:schemeClr val="accent1"/>
                </a:lnRef>
                <a:fillRef idx="0">
                  <a:schemeClr val="accent1"/>
                </a:fillRef>
                <a:effectRef idx="0">
                  <a:schemeClr val="accent1"/>
                </a:effectRef>
                <a:fontRef idx="minor">
                  <a:schemeClr val="tx1"/>
                </a:fontRef>
              </p:style>
            </p:cxnSp>
            <p:sp>
              <p:nvSpPr>
                <p:cNvPr id="238" name="Ellipse 237"/>
                <p:cNvSpPr/>
                <p:nvPr/>
              </p:nvSpPr>
              <p:spPr>
                <a:xfrm>
                  <a:off x="6083843" y="1509191"/>
                  <a:ext cx="57407" cy="574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fr-FR" sz="1733">
                    <a:solidFill>
                      <a:srgbClr val="BEBEBE"/>
                    </a:solidFill>
                    <a:latin typeface="Avenir Book" panose="02000503020000020003" pitchFamily="2" charset="0"/>
                  </a:endParaRPr>
                </a:p>
              </p:txBody>
            </p:sp>
          </p:grpSp>
          <p:cxnSp>
            <p:nvCxnSpPr>
              <p:cNvPr id="241" name="Connecteur droit avec flèche 240"/>
              <p:cNvCxnSpPr/>
              <p:nvPr/>
            </p:nvCxnSpPr>
            <p:spPr>
              <a:xfrm>
                <a:off x="4912536" y="2577725"/>
                <a:ext cx="8881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2" name="ZoneTexte 241"/>
              <p:cNvSpPr txBox="1"/>
              <p:nvPr/>
            </p:nvSpPr>
            <p:spPr>
              <a:xfrm>
                <a:off x="5004876" y="2411347"/>
                <a:ext cx="704215" cy="150790"/>
              </a:xfrm>
              <a:prstGeom prst="rect">
                <a:avLst/>
              </a:prstGeom>
              <a:noFill/>
            </p:spPr>
            <p:txBody>
              <a:bodyPr wrap="square" rtlCol="0">
                <a:spAutoFit/>
              </a:bodyPr>
              <a:lstStyle/>
              <a:p>
                <a:pPr algn="ctr" defTabSz="914377" eaLnBrk="0" fontAlgn="base" hangingPunct="0">
                  <a:spcBef>
                    <a:spcPct val="0"/>
                  </a:spcBef>
                  <a:spcAft>
                    <a:spcPct val="0"/>
                  </a:spcAft>
                </a:pPr>
                <a:r>
                  <a:rPr lang="fr-FR" sz="800" dirty="0">
                    <a:solidFill>
                      <a:srgbClr val="FFFFFF"/>
                    </a:solidFill>
                    <a:latin typeface="Avenir Book" panose="02000503020000020003" pitchFamily="2" charset="0"/>
                    <a:ea typeface="Futura Std Book" charset="0"/>
                    <a:cs typeface="Futura Std Book" charset="0"/>
                  </a:rPr>
                  <a:t>100m</a:t>
                </a:r>
              </a:p>
            </p:txBody>
          </p:sp>
          <p:cxnSp>
            <p:nvCxnSpPr>
              <p:cNvPr id="243" name="Connecteur droit 242"/>
              <p:cNvCxnSpPr/>
              <p:nvPr/>
            </p:nvCxnSpPr>
            <p:spPr>
              <a:xfrm>
                <a:off x="4866154" y="2390965"/>
                <a:ext cx="0" cy="258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Connecteur droit 243"/>
              <p:cNvCxnSpPr/>
              <p:nvPr/>
            </p:nvCxnSpPr>
            <p:spPr>
              <a:xfrm>
                <a:off x="5850317" y="2390965"/>
                <a:ext cx="0" cy="258299"/>
              </a:xfrm>
              <a:prstGeom prst="line">
                <a:avLst/>
              </a:prstGeom>
            </p:spPr>
            <p:style>
              <a:lnRef idx="1">
                <a:schemeClr val="accent1"/>
              </a:lnRef>
              <a:fillRef idx="0">
                <a:schemeClr val="accent1"/>
              </a:fillRef>
              <a:effectRef idx="0">
                <a:schemeClr val="accent1"/>
              </a:effectRef>
              <a:fontRef idx="minor">
                <a:schemeClr val="tx1"/>
              </a:fontRef>
            </p:style>
          </p:cxnSp>
          <p:sp>
            <p:nvSpPr>
              <p:cNvPr id="250" name="ZoneTexte 249"/>
              <p:cNvSpPr txBox="1"/>
              <p:nvPr/>
            </p:nvSpPr>
            <p:spPr>
              <a:xfrm>
                <a:off x="5941575" y="2644774"/>
                <a:ext cx="910031" cy="179556"/>
              </a:xfrm>
              <a:prstGeom prst="rect">
                <a:avLst/>
              </a:prstGeom>
              <a:noFill/>
            </p:spPr>
            <p:txBody>
              <a:bodyPr wrap="square" rtlCol="0">
                <a:spAutoFit/>
              </a:bodyPr>
              <a:lstStyle/>
              <a:p>
                <a:pPr algn="ctr" defTabSz="914377" eaLnBrk="0" fontAlgn="base" hangingPunct="0">
                  <a:spcBef>
                    <a:spcPct val="0"/>
                  </a:spcBef>
                  <a:spcAft>
                    <a:spcPct val="0"/>
                  </a:spcAft>
                </a:pPr>
                <a:r>
                  <a:rPr lang="en-GB" sz="1067" dirty="0" err="1">
                    <a:solidFill>
                      <a:srgbClr val="FFFFFF"/>
                    </a:solidFill>
                    <a:latin typeface="Avenir Book" panose="02000503020000020003" pitchFamily="2" charset="0"/>
                    <a:ea typeface="Futura Std Book" charset="0"/>
                    <a:cs typeface="Futura Std Book" charset="0"/>
                  </a:rPr>
                  <a:t>Segnali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di</a:t>
                </a:r>
                <a:r>
                  <a:rPr lang="en-GB" sz="1067" dirty="0">
                    <a:solidFill>
                      <a:srgbClr val="FFFFFF"/>
                    </a:solidFill>
                    <a:latin typeface="Avenir Book" panose="02000503020000020003" pitchFamily="2" charset="0"/>
                    <a:ea typeface="Futura Std Book" charset="0"/>
                    <a:cs typeface="Futura Std Book" charset="0"/>
                  </a:rPr>
                  <a:t> </a:t>
                </a:r>
                <a:r>
                  <a:rPr lang="en-GB" sz="1067" dirty="0" err="1">
                    <a:solidFill>
                      <a:srgbClr val="FFFFFF"/>
                    </a:solidFill>
                    <a:latin typeface="Avenir Book" panose="02000503020000020003" pitchFamily="2" charset="0"/>
                    <a:ea typeface="Futura Std Book" charset="0"/>
                    <a:cs typeface="Futura Std Book" charset="0"/>
                  </a:rPr>
                  <a:t>avviso</a:t>
                </a:r>
                <a:endParaRPr lang="en-GB" sz="1067" dirty="0">
                  <a:solidFill>
                    <a:srgbClr val="FFFFFF"/>
                  </a:solidFill>
                  <a:latin typeface="Avenir Book" panose="02000503020000020003" pitchFamily="2" charset="0"/>
                  <a:ea typeface="Futura Std Book" charset="0"/>
                  <a:cs typeface="Futura Std Book" charset="0"/>
                </a:endParaRPr>
              </a:p>
            </p:txBody>
          </p:sp>
          <p:pic>
            <p:nvPicPr>
              <p:cNvPr id="7" name="Image 6">
                <a:extLst>
                  <a:ext uri="{FF2B5EF4-FFF2-40B4-BE49-F238E27FC236}">
                    <a16:creationId xmlns:a16="http://schemas.microsoft.com/office/drawing/2014/main" id="{C20B7691-4D15-BF41-A823-1138BCA503BA}"/>
                  </a:ext>
                </a:extLst>
              </p:cNvPr>
              <p:cNvPicPr>
                <a:picLocks noChangeAspect="1"/>
              </p:cNvPicPr>
              <p:nvPr/>
            </p:nvPicPr>
            <p:blipFill>
              <a:blip r:embed="rId11"/>
              <a:stretch>
                <a:fillRect/>
              </a:stretch>
            </p:blipFill>
            <p:spPr>
              <a:xfrm>
                <a:off x="5719379" y="2681196"/>
                <a:ext cx="266114" cy="266114"/>
              </a:xfrm>
              <a:prstGeom prst="rect">
                <a:avLst/>
              </a:prstGeom>
            </p:spPr>
          </p:pic>
          <p:pic>
            <p:nvPicPr>
              <p:cNvPr id="8" name="Image 7">
                <a:extLst>
                  <a:ext uri="{FF2B5EF4-FFF2-40B4-BE49-F238E27FC236}">
                    <a16:creationId xmlns:a16="http://schemas.microsoft.com/office/drawing/2014/main" id="{E1778C59-329D-1B48-B0A7-FF76055D8201}"/>
                  </a:ext>
                </a:extLst>
              </p:cNvPr>
              <p:cNvPicPr>
                <a:picLocks noChangeAspect="1"/>
              </p:cNvPicPr>
              <p:nvPr/>
            </p:nvPicPr>
            <p:blipFill>
              <a:blip r:embed="rId12"/>
              <a:stretch>
                <a:fillRect/>
              </a:stretch>
            </p:blipFill>
            <p:spPr>
              <a:xfrm>
                <a:off x="4738554" y="2681195"/>
                <a:ext cx="264153" cy="264153"/>
              </a:xfrm>
              <a:prstGeom prst="rect">
                <a:avLst/>
              </a:prstGeom>
            </p:spPr>
          </p:pic>
          <p:pic>
            <p:nvPicPr>
              <p:cNvPr id="12" name="Image 11">
                <a:extLst>
                  <a:ext uri="{FF2B5EF4-FFF2-40B4-BE49-F238E27FC236}">
                    <a16:creationId xmlns:a16="http://schemas.microsoft.com/office/drawing/2014/main" id="{61FDFDBE-903D-A641-B22F-FF5040EC05BE}"/>
                  </a:ext>
                </a:extLst>
              </p:cNvPr>
              <p:cNvPicPr>
                <a:picLocks noChangeAspect="1"/>
              </p:cNvPicPr>
              <p:nvPr/>
            </p:nvPicPr>
            <p:blipFill>
              <a:blip r:embed="rId13"/>
              <a:stretch>
                <a:fillRect/>
              </a:stretch>
            </p:blipFill>
            <p:spPr>
              <a:xfrm>
                <a:off x="6209603" y="1791273"/>
                <a:ext cx="250314" cy="250314"/>
              </a:xfrm>
              <a:prstGeom prst="rect">
                <a:avLst/>
              </a:prstGeom>
            </p:spPr>
          </p:pic>
          <p:pic>
            <p:nvPicPr>
              <p:cNvPr id="104" name="Image 103">
                <a:extLst>
                  <a:ext uri="{FF2B5EF4-FFF2-40B4-BE49-F238E27FC236}">
                    <a16:creationId xmlns:a16="http://schemas.microsoft.com/office/drawing/2014/main" id="{5E2A9E09-FDA2-4641-8CE9-E4AAC97FBC29}"/>
                  </a:ext>
                </a:extLst>
              </p:cNvPr>
              <p:cNvPicPr>
                <a:picLocks noChangeAspect="1"/>
              </p:cNvPicPr>
              <p:nvPr/>
            </p:nvPicPr>
            <p:blipFill>
              <a:blip r:embed="rId13"/>
              <a:stretch>
                <a:fillRect/>
              </a:stretch>
            </p:blipFill>
            <p:spPr>
              <a:xfrm>
                <a:off x="4734604" y="2973747"/>
                <a:ext cx="250314" cy="250314"/>
              </a:xfrm>
              <a:prstGeom prst="rect">
                <a:avLst/>
              </a:prstGeom>
            </p:spPr>
          </p:pic>
          <p:pic>
            <p:nvPicPr>
              <p:cNvPr id="13" name="Image 12">
                <a:extLst>
                  <a:ext uri="{FF2B5EF4-FFF2-40B4-BE49-F238E27FC236}">
                    <a16:creationId xmlns:a16="http://schemas.microsoft.com/office/drawing/2014/main" id="{319D9C71-D37A-9E44-9412-9BEDFDC1ECB4}"/>
                  </a:ext>
                </a:extLst>
              </p:cNvPr>
              <p:cNvPicPr>
                <a:picLocks noChangeAspect="1"/>
              </p:cNvPicPr>
              <p:nvPr/>
            </p:nvPicPr>
            <p:blipFill>
              <a:blip r:embed="rId14"/>
              <a:stretch>
                <a:fillRect/>
              </a:stretch>
            </p:blipFill>
            <p:spPr>
              <a:xfrm>
                <a:off x="5230583" y="1791980"/>
                <a:ext cx="256790" cy="256790"/>
              </a:xfrm>
              <a:prstGeom prst="rect">
                <a:avLst/>
              </a:prstGeom>
            </p:spPr>
          </p:pic>
          <p:pic>
            <p:nvPicPr>
              <p:cNvPr id="106" name="Image 105">
                <a:extLst>
                  <a:ext uri="{FF2B5EF4-FFF2-40B4-BE49-F238E27FC236}">
                    <a16:creationId xmlns:a16="http://schemas.microsoft.com/office/drawing/2014/main" id="{BE958074-D97A-9947-AC76-AD8738388C95}"/>
                  </a:ext>
                </a:extLst>
              </p:cNvPr>
              <p:cNvPicPr>
                <a:picLocks noChangeAspect="1"/>
              </p:cNvPicPr>
              <p:nvPr/>
            </p:nvPicPr>
            <p:blipFill>
              <a:blip r:embed="rId14"/>
              <a:stretch>
                <a:fillRect/>
              </a:stretch>
            </p:blipFill>
            <p:spPr>
              <a:xfrm>
                <a:off x="5718567" y="2972149"/>
                <a:ext cx="256790" cy="256790"/>
              </a:xfrm>
              <a:prstGeom prst="rect">
                <a:avLst/>
              </a:prstGeom>
            </p:spPr>
          </p:pic>
        </p:grpSp>
      </p:grpSp>
      <p:sp>
        <p:nvSpPr>
          <p:cNvPr id="96" name="Espace réservé du numéro de diapositive 2">
            <a:extLst>
              <a:ext uri="{FF2B5EF4-FFF2-40B4-BE49-F238E27FC236}">
                <a16:creationId xmlns:a16="http://schemas.microsoft.com/office/drawing/2014/main" id="{A6AB7255-AF7B-D345-A85D-C6920682F18C}"/>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2.c</a:t>
            </a:r>
          </a:p>
        </p:txBody>
      </p:sp>
      <p:sp>
        <p:nvSpPr>
          <p:cNvPr id="97" name="Rettangolo 96">
            <a:extLst>
              <a:ext uri="{FF2B5EF4-FFF2-40B4-BE49-F238E27FC236}">
                <a16:creationId xmlns:a16="http://schemas.microsoft.com/office/drawing/2014/main" id="{A6A4C6B5-3C14-3043-B013-7D09E708C658}"/>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98" name="Immagine 97">
            <a:extLst>
              <a:ext uri="{FF2B5EF4-FFF2-40B4-BE49-F238E27FC236}">
                <a16:creationId xmlns:a16="http://schemas.microsoft.com/office/drawing/2014/main" id="{908F051B-7A3F-BA48-808A-71E6A94F343B}"/>
              </a:ext>
            </a:extLst>
          </p:cNvPr>
          <p:cNvPicPr>
            <a:picLocks noChangeAspect="1"/>
          </p:cNvPicPr>
          <p:nvPr/>
        </p:nvPicPr>
        <p:blipFill>
          <a:blip r:embed="rId15"/>
          <a:stretch>
            <a:fillRect/>
          </a:stretch>
        </p:blipFill>
        <p:spPr>
          <a:xfrm>
            <a:off x="49209" y="6063360"/>
            <a:ext cx="801049" cy="677989"/>
          </a:xfrm>
          <a:prstGeom prst="rect">
            <a:avLst/>
          </a:prstGeom>
        </p:spPr>
      </p:pic>
    </p:spTree>
    <p:extLst>
      <p:ext uri="{BB962C8B-B14F-4D97-AF65-F5344CB8AC3E}">
        <p14:creationId xmlns:p14="http://schemas.microsoft.com/office/powerpoint/2010/main" val="397557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6E723597-F7C1-9C41-82A2-9032190ABC34}" type="slidenum">
              <a:rPr lang="fr-FR">
                <a:solidFill>
                  <a:srgbClr val="FFFFFF"/>
                </a:solidFill>
              </a:rPr>
              <a:pPr defTabSz="914377">
                <a:defRPr/>
              </a:pPr>
              <a:t>48</a:t>
            </a:fld>
            <a:endParaRPr lang="fr-FR" dirty="0">
              <a:solidFill>
                <a:srgbClr val="FFFFFF"/>
              </a:solidFill>
            </a:endParaRPr>
          </a:p>
        </p:txBody>
      </p:sp>
      <p:sp>
        <p:nvSpPr>
          <p:cNvPr id="14" name="Espace réservé du numéro de diapositive 2">
            <a:extLst>
              <a:ext uri="{FF2B5EF4-FFF2-40B4-BE49-F238E27FC236}">
                <a16:creationId xmlns:a16="http://schemas.microsoft.com/office/drawing/2014/main" id="{3C51F361-05AA-3A4F-9075-38FB7F09283D}"/>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3.b</a:t>
            </a:r>
          </a:p>
        </p:txBody>
      </p:sp>
      <p:sp>
        <p:nvSpPr>
          <p:cNvPr id="12" name="Rettangolo 11">
            <a:extLst>
              <a:ext uri="{FF2B5EF4-FFF2-40B4-BE49-F238E27FC236}">
                <a16:creationId xmlns:a16="http://schemas.microsoft.com/office/drawing/2014/main" id="{357E71A8-2B9A-0D4F-80F1-128815DFC0C7}"/>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5" name="Immagine 14">
            <a:extLst>
              <a:ext uri="{FF2B5EF4-FFF2-40B4-BE49-F238E27FC236}">
                <a16:creationId xmlns:a16="http://schemas.microsoft.com/office/drawing/2014/main" id="{A2994B8C-C55C-2643-9C7E-D615009BD2B9}"/>
              </a:ext>
            </a:extLst>
          </p:cNvPr>
          <p:cNvPicPr>
            <a:picLocks noChangeAspect="1"/>
          </p:cNvPicPr>
          <p:nvPr/>
        </p:nvPicPr>
        <p:blipFill>
          <a:blip r:embed="rId3"/>
          <a:stretch>
            <a:fillRect/>
          </a:stretch>
        </p:blipFill>
        <p:spPr>
          <a:xfrm>
            <a:off x="49209" y="6063360"/>
            <a:ext cx="801049" cy="677989"/>
          </a:xfrm>
          <a:prstGeom prst="rect">
            <a:avLst/>
          </a:prstGeom>
        </p:spPr>
      </p:pic>
      <p:pic>
        <p:nvPicPr>
          <p:cNvPr id="3" name="Immagine 2">
            <a:extLst>
              <a:ext uri="{FF2B5EF4-FFF2-40B4-BE49-F238E27FC236}">
                <a16:creationId xmlns:a16="http://schemas.microsoft.com/office/drawing/2014/main" id="{FD88298D-7855-1C43-B6B0-EBB011F64385}"/>
              </a:ext>
            </a:extLst>
          </p:cNvPr>
          <p:cNvPicPr>
            <a:picLocks noChangeAspect="1"/>
          </p:cNvPicPr>
          <p:nvPr/>
        </p:nvPicPr>
        <p:blipFill>
          <a:blip r:embed="rId4"/>
          <a:stretch>
            <a:fillRect/>
          </a:stretch>
        </p:blipFill>
        <p:spPr>
          <a:xfrm>
            <a:off x="1281748" y="196193"/>
            <a:ext cx="0" cy="0"/>
          </a:xfrm>
          <a:prstGeom prst="rect">
            <a:avLst/>
          </a:prstGeom>
        </p:spPr>
      </p:pic>
      <p:pic>
        <p:nvPicPr>
          <p:cNvPr id="4" name="Immagine 3">
            <a:extLst>
              <a:ext uri="{FF2B5EF4-FFF2-40B4-BE49-F238E27FC236}">
                <a16:creationId xmlns:a16="http://schemas.microsoft.com/office/drawing/2014/main" id="{394CA16D-EE41-634B-91CA-5C4415A12EF8}"/>
              </a:ext>
            </a:extLst>
          </p:cNvPr>
          <p:cNvPicPr>
            <a:picLocks noChangeAspect="1"/>
          </p:cNvPicPr>
          <p:nvPr/>
        </p:nvPicPr>
        <p:blipFill>
          <a:blip r:embed="rId5"/>
          <a:stretch>
            <a:fillRect/>
          </a:stretch>
        </p:blipFill>
        <p:spPr>
          <a:xfrm rot="16200000">
            <a:off x="5907721" y="1471952"/>
            <a:ext cx="5596917" cy="3929572"/>
          </a:xfrm>
          <a:prstGeom prst="rect">
            <a:avLst/>
          </a:prstGeom>
        </p:spPr>
      </p:pic>
      <p:pic>
        <p:nvPicPr>
          <p:cNvPr id="6" name="Immagine 5">
            <a:extLst>
              <a:ext uri="{FF2B5EF4-FFF2-40B4-BE49-F238E27FC236}">
                <a16:creationId xmlns:a16="http://schemas.microsoft.com/office/drawing/2014/main" id="{6BD32454-66FD-9E48-8812-47F8DB2ED149}"/>
              </a:ext>
            </a:extLst>
          </p:cNvPr>
          <p:cNvPicPr>
            <a:picLocks noChangeAspect="1"/>
          </p:cNvPicPr>
          <p:nvPr/>
        </p:nvPicPr>
        <p:blipFill>
          <a:blip r:embed="rId4"/>
          <a:stretch>
            <a:fillRect/>
          </a:stretch>
        </p:blipFill>
        <p:spPr>
          <a:xfrm>
            <a:off x="1462397" y="682405"/>
            <a:ext cx="3997512" cy="5552791"/>
          </a:xfrm>
          <a:prstGeom prst="rect">
            <a:avLst/>
          </a:prstGeom>
        </p:spPr>
      </p:pic>
      <p:sp>
        <p:nvSpPr>
          <p:cNvPr id="13" name="ZoneTexte 2">
            <a:extLst>
              <a:ext uri="{FF2B5EF4-FFF2-40B4-BE49-F238E27FC236}">
                <a16:creationId xmlns:a16="http://schemas.microsoft.com/office/drawing/2014/main" id="{061FCD90-B777-0E42-8A9E-4CEDE41539CF}"/>
              </a:ext>
            </a:extLst>
          </p:cNvPr>
          <p:cNvSpPr txBox="1"/>
          <p:nvPr/>
        </p:nvSpPr>
        <p:spPr>
          <a:xfrm>
            <a:off x="5789742" y="3879296"/>
            <a:ext cx="3601076" cy="907645"/>
          </a:xfrm>
          <a:prstGeom prst="rect">
            <a:avLst/>
          </a:prstGeom>
          <a:solidFill>
            <a:schemeClr val="accent1"/>
          </a:solidFill>
          <a:ln w="28575">
            <a:solidFill>
              <a:schemeClr val="tx2"/>
            </a:solidFill>
          </a:ln>
        </p:spPr>
        <p:txBody>
          <a:bodyPr wrap="square" tIns="0" bIns="0" rtlCol="0" anchor="ctr" anchorCtr="0">
            <a:noAutofit/>
          </a:bodyPr>
          <a:lstStyle/>
          <a:p>
            <a:pPr algn="just" defTabSz="914377" eaLnBrk="0" fontAlgn="base" hangingPunct="0">
              <a:spcBef>
                <a:spcPct val="0"/>
              </a:spcBef>
              <a:spcAft>
                <a:spcPct val="0"/>
              </a:spcAft>
            </a:pPr>
            <a:r>
              <a:rPr lang="it-IT" sz="1600" dirty="0">
                <a:solidFill>
                  <a:srgbClr val="002C5F"/>
                </a:solidFill>
                <a:latin typeface="Avenir Book" panose="02000503020000020003" pitchFamily="2" charset="0"/>
              </a:rPr>
              <a:t>Da notare le coordinate Gps, l’altitudine e il livello di ricezione della telefonia mobile</a:t>
            </a:r>
            <a:endParaRPr lang="en-GB" sz="1600" dirty="0">
              <a:solidFill>
                <a:srgbClr val="002C5F"/>
              </a:solidFill>
              <a:latin typeface="Avenir Book" panose="02000503020000020003" pitchFamily="2" charset="0"/>
              <a:ea typeface="Futura Std Light" charset="0"/>
              <a:cs typeface="Futura Std Light" charset="0"/>
            </a:endParaRPr>
          </a:p>
        </p:txBody>
      </p:sp>
      <p:sp>
        <p:nvSpPr>
          <p:cNvPr id="18" name="ZoneTexte 2">
            <a:extLst>
              <a:ext uri="{FF2B5EF4-FFF2-40B4-BE49-F238E27FC236}">
                <a16:creationId xmlns:a16="http://schemas.microsoft.com/office/drawing/2014/main" id="{377E11B9-CF90-C84B-A888-CB5B0B2B028E}"/>
              </a:ext>
            </a:extLst>
          </p:cNvPr>
          <p:cNvSpPr txBox="1"/>
          <p:nvPr/>
        </p:nvSpPr>
        <p:spPr>
          <a:xfrm>
            <a:off x="5789743" y="211663"/>
            <a:ext cx="3601076" cy="1225525"/>
          </a:xfrm>
          <a:prstGeom prst="rect">
            <a:avLst/>
          </a:prstGeom>
          <a:solidFill>
            <a:schemeClr val="accent1"/>
          </a:solidFill>
          <a:ln w="28575">
            <a:solidFill>
              <a:schemeClr val="tx2"/>
            </a:solidFill>
          </a:ln>
        </p:spPr>
        <p:txBody>
          <a:bodyPr wrap="square" tIns="0" bIns="0" rtlCol="0" anchor="ctr" anchorCtr="0">
            <a:noAutofit/>
          </a:bodyPr>
          <a:lstStyle/>
          <a:p>
            <a:pPr algn="just" defTabSz="914377" eaLnBrk="0" fontAlgn="base" hangingPunct="0">
              <a:spcBef>
                <a:spcPct val="0"/>
              </a:spcBef>
              <a:spcAft>
                <a:spcPct val="0"/>
              </a:spcAft>
            </a:pPr>
            <a:r>
              <a:rPr lang="it-IT" sz="1600" dirty="0">
                <a:solidFill>
                  <a:srgbClr val="002C5F"/>
                </a:solidFill>
                <a:latin typeface="Avenir Book" panose="02000503020000020003" pitchFamily="2" charset="0"/>
              </a:rPr>
              <a:t>Il Radar Particolareggiato illustra la dislocazione dei </a:t>
            </a:r>
            <a:r>
              <a:rPr lang="it-IT" sz="1600" u="sng" dirty="0">
                <a:solidFill>
                  <a:srgbClr val="002C5F"/>
                </a:solidFill>
                <a:latin typeface="Avenir Book" panose="02000503020000020003" pitchFamily="2" charset="0"/>
              </a:rPr>
              <a:t>servizi</a:t>
            </a:r>
            <a:r>
              <a:rPr lang="it-IT" sz="1600" dirty="0">
                <a:solidFill>
                  <a:srgbClr val="002C5F"/>
                </a:solidFill>
                <a:latin typeface="Avenir Book" panose="02000503020000020003" pitchFamily="2" charset="0"/>
              </a:rPr>
              <a:t> in determinate e particolari segmenti del percorso di gara.</a:t>
            </a:r>
            <a:endParaRPr lang="en-GB" sz="1600" dirty="0">
              <a:solidFill>
                <a:srgbClr val="002C5F"/>
              </a:solidFill>
              <a:latin typeface="Avenir Book" panose="02000503020000020003" pitchFamily="2" charset="0"/>
              <a:ea typeface="Futura Std Light" charset="0"/>
              <a:cs typeface="Futura Std Light" charset="0"/>
            </a:endParaRPr>
          </a:p>
        </p:txBody>
      </p:sp>
      <p:cxnSp>
        <p:nvCxnSpPr>
          <p:cNvPr id="19" name="Connecteur droit 8">
            <a:extLst>
              <a:ext uri="{FF2B5EF4-FFF2-40B4-BE49-F238E27FC236}">
                <a16:creationId xmlns:a16="http://schemas.microsoft.com/office/drawing/2014/main" id="{47CD82BC-8B3A-4641-A574-7DE7932307E7}"/>
              </a:ext>
            </a:extLst>
          </p:cNvPr>
          <p:cNvCxnSpPr>
            <a:cxnSpLocks/>
          </p:cNvCxnSpPr>
          <p:nvPr/>
        </p:nvCxnSpPr>
        <p:spPr>
          <a:xfrm flipH="1">
            <a:off x="3282461" y="622804"/>
            <a:ext cx="2507283" cy="206568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Connecteur droit 8">
            <a:extLst>
              <a:ext uri="{FF2B5EF4-FFF2-40B4-BE49-F238E27FC236}">
                <a16:creationId xmlns:a16="http://schemas.microsoft.com/office/drawing/2014/main" id="{0D27E911-82D2-BA45-9713-FC00573F53EE}"/>
              </a:ext>
            </a:extLst>
          </p:cNvPr>
          <p:cNvCxnSpPr>
            <a:cxnSpLocks/>
          </p:cNvCxnSpPr>
          <p:nvPr/>
        </p:nvCxnSpPr>
        <p:spPr>
          <a:xfrm flipH="1">
            <a:off x="1778595" y="4012549"/>
            <a:ext cx="3997513" cy="10354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Connecteur droit 8">
            <a:extLst>
              <a:ext uri="{FF2B5EF4-FFF2-40B4-BE49-F238E27FC236}">
                <a16:creationId xmlns:a16="http://schemas.microsoft.com/office/drawing/2014/main" id="{D2523B57-6F39-FC46-8845-72F6302572BA}"/>
              </a:ext>
            </a:extLst>
          </p:cNvPr>
          <p:cNvCxnSpPr>
            <a:cxnSpLocks/>
          </p:cNvCxnSpPr>
          <p:nvPr/>
        </p:nvCxnSpPr>
        <p:spPr>
          <a:xfrm flipH="1">
            <a:off x="2943616" y="4786941"/>
            <a:ext cx="2832490" cy="2610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arallélogramme 4">
            <a:extLst>
              <a:ext uri="{FF2B5EF4-FFF2-40B4-BE49-F238E27FC236}">
                <a16:creationId xmlns:a16="http://schemas.microsoft.com/office/drawing/2014/main" id="{6992FF3A-9DAB-C144-B960-74EAF6A22D64}"/>
              </a:ext>
            </a:extLst>
          </p:cNvPr>
          <p:cNvSpPr/>
          <p:nvPr/>
        </p:nvSpPr>
        <p:spPr>
          <a:xfrm>
            <a:off x="180912" y="0"/>
            <a:ext cx="3656853" cy="74842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it-IT" sz="2400" dirty="0">
                <a:solidFill>
                  <a:srgbClr val="BEBEBE">
                    <a:lumMod val="20000"/>
                    <a:lumOff val="80000"/>
                  </a:srgbClr>
                </a:solidFill>
                <a:latin typeface="Avenir Book" panose="02000503020000020003" pitchFamily="2" charset="0"/>
              </a:rPr>
              <a:t>Radar Rally della Marca</a:t>
            </a:r>
            <a:endParaRPr lang="fr-FR" sz="2400" dirty="0">
              <a:solidFill>
                <a:srgbClr val="BEBEBE">
                  <a:lumMod val="20000"/>
                  <a:lumOff val="80000"/>
                </a:srgbClr>
              </a:solidFill>
              <a:latin typeface="Avenir Book" panose="02000503020000020003" pitchFamily="2" charset="0"/>
              <a:ea typeface="Futura Std Book" charset="0"/>
              <a:cs typeface="Futura Std Book" charset="0"/>
            </a:endParaRPr>
          </a:p>
        </p:txBody>
      </p:sp>
      <p:sp>
        <p:nvSpPr>
          <p:cNvPr id="16" name="CasellaDiTesto 15">
            <a:extLst>
              <a:ext uri="{FF2B5EF4-FFF2-40B4-BE49-F238E27FC236}">
                <a16:creationId xmlns:a16="http://schemas.microsoft.com/office/drawing/2014/main" id="{BD9CD562-E50E-465B-955B-E81227354DA2}"/>
              </a:ext>
            </a:extLst>
          </p:cNvPr>
          <p:cNvSpPr txBox="1"/>
          <p:nvPr/>
        </p:nvSpPr>
        <p:spPr>
          <a:xfrm>
            <a:off x="1462397" y="6213825"/>
            <a:ext cx="9208569" cy="923330"/>
          </a:xfrm>
          <a:prstGeom prst="rect">
            <a:avLst/>
          </a:prstGeom>
          <a:noFill/>
        </p:spPr>
        <p:txBody>
          <a:bodyPr wrap="square">
            <a:spAutoFit/>
          </a:bodyPr>
          <a:lstStyle/>
          <a:p>
            <a:pPr algn="l"/>
            <a:r>
              <a:rPr lang="it-IT" sz="1800" b="0" i="0" u="none" strike="noStrike" baseline="0" dirty="0">
                <a:solidFill>
                  <a:schemeClr val="accent1"/>
                </a:solidFill>
                <a:latin typeface="Arial" panose="020B0604020202020204" pitchFamily="34" charset="0"/>
              </a:rPr>
              <a:t>Tutti i commissari di percorso collocati nelle prove speciali devono avere in dotazione l’ordine di Servizio o almeno le pagine relative alle postazioni della propria prova. speciale. </a:t>
            </a:r>
            <a:endParaRPr lang="it-IT" dirty="0">
              <a:solidFill>
                <a:schemeClr val="accent1"/>
              </a:solidFill>
            </a:endParaRPr>
          </a:p>
        </p:txBody>
      </p:sp>
    </p:spTree>
    <p:extLst>
      <p:ext uri="{BB962C8B-B14F-4D97-AF65-F5344CB8AC3E}">
        <p14:creationId xmlns:p14="http://schemas.microsoft.com/office/powerpoint/2010/main" val="136142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B423AC4A-3D96-4504-B48B-F4CCD380359B}"/>
              </a:ext>
            </a:extLst>
          </p:cNvPr>
          <p:cNvSpPr>
            <a:spLocks noGrp="1"/>
          </p:cNvSpPr>
          <p:nvPr>
            <p:ph type="subTitle" idx="1"/>
          </p:nvPr>
        </p:nvSpPr>
        <p:spPr>
          <a:xfrm>
            <a:off x="1299191" y="304797"/>
            <a:ext cx="9593620" cy="677988"/>
          </a:xfrm>
        </p:spPr>
        <p:txBody>
          <a:bodyPr/>
          <a:lstStyle/>
          <a:p>
            <a:r>
              <a:rPr lang="it-IT" b="1" dirty="0"/>
              <a:t>IDENTIFICAZIONE DEGLI UFFICIALI DI GARA</a:t>
            </a:r>
          </a:p>
        </p:txBody>
      </p:sp>
      <p:sp>
        <p:nvSpPr>
          <p:cNvPr id="4" name="Segnaposto numero diapositiva 3">
            <a:extLst>
              <a:ext uri="{FF2B5EF4-FFF2-40B4-BE49-F238E27FC236}">
                <a16:creationId xmlns:a16="http://schemas.microsoft.com/office/drawing/2014/main" id="{1E038C8F-9E73-42AD-94AC-5C2C2062D998}"/>
              </a:ext>
            </a:extLst>
          </p:cNvPr>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C4C157E-805B-7941-9CE7-068564BACE7F}"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pic>
        <p:nvPicPr>
          <p:cNvPr id="12" name="Immagine 11">
            <a:extLst>
              <a:ext uri="{FF2B5EF4-FFF2-40B4-BE49-F238E27FC236}">
                <a16:creationId xmlns:a16="http://schemas.microsoft.com/office/drawing/2014/main" id="{0DCA85B4-A43C-49C0-9854-AE740F2C6719}"/>
              </a:ext>
            </a:extLst>
          </p:cNvPr>
          <p:cNvPicPr>
            <a:picLocks noChangeAspect="1"/>
          </p:cNvPicPr>
          <p:nvPr/>
        </p:nvPicPr>
        <p:blipFill>
          <a:blip r:embed="rId2"/>
          <a:stretch>
            <a:fillRect/>
          </a:stretch>
        </p:blipFill>
        <p:spPr>
          <a:xfrm>
            <a:off x="2418512" y="2126953"/>
            <a:ext cx="7354976" cy="2604093"/>
          </a:xfrm>
          <a:prstGeom prst="rect">
            <a:avLst/>
          </a:prstGeom>
        </p:spPr>
      </p:pic>
    </p:spTree>
    <p:extLst>
      <p:ext uri="{BB962C8B-B14F-4D97-AF65-F5344CB8AC3E}">
        <p14:creationId xmlns:p14="http://schemas.microsoft.com/office/powerpoint/2010/main" val="143806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AEBA281-6383-4D8F-8C36-AC1758EA6EF4}"/>
              </a:ext>
            </a:extLst>
          </p:cNvPr>
          <p:cNvSpPr>
            <a:spLocks noGrp="1"/>
          </p:cNvSpPr>
          <p:nvPr>
            <p:ph type="subTitle" idx="1"/>
          </p:nvPr>
        </p:nvSpPr>
        <p:spPr/>
        <p:txBody>
          <a:bodyPr/>
          <a:lstStyle/>
          <a:p>
            <a:r>
              <a:rPr lang="it-IT" dirty="0"/>
              <a:t>PROGRAMMA</a:t>
            </a:r>
          </a:p>
        </p:txBody>
      </p:sp>
      <p:sp>
        <p:nvSpPr>
          <p:cNvPr id="3" name="Titolo 2">
            <a:extLst>
              <a:ext uri="{FF2B5EF4-FFF2-40B4-BE49-F238E27FC236}">
                <a16:creationId xmlns:a16="http://schemas.microsoft.com/office/drawing/2014/main" id="{DA86E3D0-552C-41BB-8F0A-8D179333E87E}"/>
              </a:ext>
            </a:extLst>
          </p:cNvPr>
          <p:cNvSpPr>
            <a:spLocks noGrp="1"/>
          </p:cNvSpPr>
          <p:nvPr>
            <p:ph type="title"/>
          </p:nvPr>
        </p:nvSpPr>
        <p:spPr>
          <a:xfrm>
            <a:off x="776314" y="1887514"/>
            <a:ext cx="10810593" cy="4485007"/>
          </a:xfrm>
        </p:spPr>
        <p:txBody>
          <a:bodyPr/>
          <a:lstStyle/>
          <a:p>
            <a:r>
              <a:rPr lang="it-IT" b="1" u="sng" dirty="0">
                <a:effectLst/>
                <a:latin typeface="Calibri" panose="020F0502020204030204" pitchFamily="34" charset="0"/>
                <a:ea typeface="Calibri" panose="020F0502020204030204" pitchFamily="34" charset="0"/>
                <a:cs typeface="Times New Roman" panose="02020603050405020304" pitchFamily="18" charset="0"/>
              </a:rPr>
              <a:t>Mercoledì </a:t>
            </a:r>
            <a:r>
              <a:rPr lang="it-IT" b="1" u="sng" dirty="0">
                <a:latin typeface="Calibri" panose="020F0502020204030204" pitchFamily="34" charset="0"/>
                <a:ea typeface="Calibri" panose="020F0502020204030204" pitchFamily="34" charset="0"/>
                <a:cs typeface="Times New Roman" panose="02020603050405020304" pitchFamily="18" charset="0"/>
              </a:rPr>
              <a:t>XX Mese</a:t>
            </a:r>
            <a:r>
              <a:rPr lang="it-IT" b="1" u="sng" dirty="0">
                <a:effectLst/>
                <a:latin typeface="Calibri" panose="020F0502020204030204" pitchFamily="34" charset="0"/>
                <a:ea typeface="Calibri" panose="020F0502020204030204" pitchFamily="34" charset="0"/>
                <a:cs typeface="Times New Roman" panose="02020603050405020304" pitchFamily="18" charset="0"/>
              </a:rPr>
              <a:t> 2021</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333" dirty="0">
                <a:latin typeface="Calibri" panose="020F0502020204030204" pitchFamily="34" charset="0"/>
                <a:ea typeface="Calibri" panose="020F0502020204030204" pitchFamily="34" charset="0"/>
                <a:cs typeface="Times New Roman" panose="02020603050405020304" pitchFamily="18" charset="0"/>
              </a:rPr>
              <a:t> </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19.00 	Rally e modalità di svolgimento</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Attività di Commissario di Percorso nei Rally</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Cartelli di Segnalazione</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Identificazione degli Ufficiali di Gara sul percorso e relazioni con i Concorrenti/Conduttori	</a:t>
            </a:r>
            <a:br>
              <a:rPr lang="it-IT" sz="1600" dirty="0">
                <a:latin typeface="Calibri" panose="020F0502020204030204" pitchFamily="34" charset="0"/>
                <a:ea typeface="Calibri" panose="020F0502020204030204" pitchFamily="34" charset="0"/>
                <a:cs typeface="Times New Roman" panose="02020603050405020304" pitchFamily="18" charset="0"/>
              </a:rPr>
            </a:b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20.15	Il Commissario di Percorso in Salita e negli Slalom</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Termine dei lavori 21.00</a:t>
            </a:r>
            <a:br>
              <a:rPr lang="it-IT" sz="2400" dirty="0">
                <a:latin typeface="Calibri" panose="020F0502020204030204" pitchFamily="34" charset="0"/>
                <a:ea typeface="Calibri" panose="020F0502020204030204" pitchFamily="34" charset="0"/>
                <a:cs typeface="Times New Roman" panose="02020603050405020304" pitchFamily="18" charset="0"/>
              </a:rPr>
            </a:br>
            <a:endParaRPr lang="it-IT" sz="533" dirty="0"/>
          </a:p>
        </p:txBody>
      </p:sp>
      <p:sp>
        <p:nvSpPr>
          <p:cNvPr id="4" name="Segnaposto numero diapositiva 3">
            <a:extLst>
              <a:ext uri="{FF2B5EF4-FFF2-40B4-BE49-F238E27FC236}">
                <a16:creationId xmlns:a16="http://schemas.microsoft.com/office/drawing/2014/main" id="{8FA38AFC-69E6-48D3-8F84-6C3CA55B007A}"/>
              </a:ext>
            </a:extLst>
          </p:cNvPr>
          <p:cNvSpPr>
            <a:spLocks noGrp="1"/>
          </p:cNvSpPr>
          <p:nvPr>
            <p:ph type="sldNum" sz="quarter" idx="10"/>
          </p:nvPr>
        </p:nvSpPr>
        <p:spPr/>
        <p:txBody>
          <a:bodyPr/>
          <a:lstStyle/>
          <a:p>
            <a:pPr defTabSz="914377">
              <a:defRPr/>
            </a:pPr>
            <a:fld id="{980BF6F7-5587-424E-9043-A1CDF41F138C}" type="slidenum">
              <a:rPr lang="fr-FR">
                <a:solidFill>
                  <a:srgbClr val="FFFFFF"/>
                </a:solidFill>
              </a:rPr>
              <a:pPr defTabSz="914377">
                <a:defRPr/>
              </a:pPr>
              <a:t>5</a:t>
            </a:fld>
            <a:endParaRPr lang="fr-FR" dirty="0">
              <a:solidFill>
                <a:srgbClr val="FFFFFF"/>
              </a:solidFill>
            </a:endParaRPr>
          </a:p>
        </p:txBody>
      </p:sp>
      <p:pic>
        <p:nvPicPr>
          <p:cNvPr id="5" name="Immagine 4">
            <a:extLst>
              <a:ext uri="{FF2B5EF4-FFF2-40B4-BE49-F238E27FC236}">
                <a16:creationId xmlns:a16="http://schemas.microsoft.com/office/drawing/2014/main" id="{94A61427-34B3-4285-860D-513318C3C3D1}"/>
              </a:ext>
            </a:extLst>
          </p:cNvPr>
          <p:cNvPicPr/>
          <p:nvPr/>
        </p:nvPicPr>
        <p:blipFill rotWithShape="1">
          <a:blip r:embed="rId2" cstate="print"/>
          <a:srcRect b="13372"/>
          <a:stretch/>
        </p:blipFill>
        <p:spPr bwMode="auto">
          <a:xfrm>
            <a:off x="5028354" y="1"/>
            <a:ext cx="2135293" cy="13250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9637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B423AC4A-3D96-4504-B48B-F4CCD380359B}"/>
              </a:ext>
            </a:extLst>
          </p:cNvPr>
          <p:cNvSpPr>
            <a:spLocks noGrp="1"/>
          </p:cNvSpPr>
          <p:nvPr>
            <p:ph type="subTitle" idx="1"/>
          </p:nvPr>
        </p:nvSpPr>
        <p:spPr>
          <a:xfrm>
            <a:off x="1299191" y="304797"/>
            <a:ext cx="9593620" cy="677988"/>
          </a:xfrm>
        </p:spPr>
        <p:txBody>
          <a:bodyPr/>
          <a:lstStyle/>
          <a:p>
            <a:pPr algn="ctr"/>
            <a:r>
              <a:rPr lang="it-IT" b="1" dirty="0"/>
              <a:t>CARTELLI DI SEGNALAZIONE</a:t>
            </a:r>
          </a:p>
        </p:txBody>
      </p:sp>
      <p:sp>
        <p:nvSpPr>
          <p:cNvPr id="4" name="Segnaposto numero diapositiva 3">
            <a:extLst>
              <a:ext uri="{FF2B5EF4-FFF2-40B4-BE49-F238E27FC236}">
                <a16:creationId xmlns:a16="http://schemas.microsoft.com/office/drawing/2014/main" id="{1E038C8F-9E73-42AD-94AC-5C2C2062D998}"/>
              </a:ext>
            </a:extLst>
          </p:cNvPr>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C4C157E-805B-7941-9CE7-068564BACE7F}"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50</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pic>
        <p:nvPicPr>
          <p:cNvPr id="5" name="Immagine 4">
            <a:extLst>
              <a:ext uri="{FF2B5EF4-FFF2-40B4-BE49-F238E27FC236}">
                <a16:creationId xmlns:a16="http://schemas.microsoft.com/office/drawing/2014/main" id="{E22F2209-9452-47B4-B9CA-3BA0A10B0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452" y="1185547"/>
            <a:ext cx="3856851" cy="2692400"/>
          </a:xfrm>
          <a:prstGeom prst="rect">
            <a:avLst/>
          </a:prstGeom>
        </p:spPr>
      </p:pic>
      <p:pic>
        <p:nvPicPr>
          <p:cNvPr id="8" name="Immagine 7">
            <a:extLst>
              <a:ext uri="{FF2B5EF4-FFF2-40B4-BE49-F238E27FC236}">
                <a16:creationId xmlns:a16="http://schemas.microsoft.com/office/drawing/2014/main" id="{C8C898AE-89CB-4F77-9ACC-7F81F7747A62}"/>
              </a:ext>
            </a:extLst>
          </p:cNvPr>
          <p:cNvPicPr>
            <a:picLocks noChangeAspect="1"/>
          </p:cNvPicPr>
          <p:nvPr/>
        </p:nvPicPr>
        <p:blipFill>
          <a:blip r:embed="rId3"/>
          <a:stretch>
            <a:fillRect/>
          </a:stretch>
        </p:blipFill>
        <p:spPr>
          <a:xfrm>
            <a:off x="1729272" y="1185548"/>
            <a:ext cx="3856851" cy="2692400"/>
          </a:xfrm>
          <a:prstGeom prst="rect">
            <a:avLst/>
          </a:prstGeom>
        </p:spPr>
      </p:pic>
      <p:sp>
        <p:nvSpPr>
          <p:cNvPr id="11" name="CasellaDiTesto 10">
            <a:extLst>
              <a:ext uri="{FF2B5EF4-FFF2-40B4-BE49-F238E27FC236}">
                <a16:creationId xmlns:a16="http://schemas.microsoft.com/office/drawing/2014/main" id="{3B7C936F-2A60-411D-A139-A7FEC2139080}"/>
              </a:ext>
            </a:extLst>
          </p:cNvPr>
          <p:cNvSpPr txBox="1"/>
          <p:nvPr/>
        </p:nvSpPr>
        <p:spPr>
          <a:xfrm>
            <a:off x="1665403" y="3817952"/>
            <a:ext cx="3970997" cy="1816266"/>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867" b="0"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In caso di incidente senza conseguenze personali, questo cartello deve essere mostrato dall’equipaggio ad almeno 3 vetture e, se presente, all’elicottero di soccorso</a:t>
            </a:r>
            <a:endParaRPr kumimoji="0" lang="it-IT" sz="1733" b="0" i="0" u="none" strike="noStrike" kern="1200" cap="none" spc="0" normalizeH="0" baseline="0" noProof="0" dirty="0">
              <a:ln>
                <a:noFill/>
              </a:ln>
              <a:solidFill>
                <a:srgbClr val="FFFFFF"/>
              </a:solidFill>
              <a:effectLst/>
              <a:uLnTx/>
              <a:uFillTx/>
              <a:latin typeface="Calibri" charset="0"/>
              <a:ea typeface="+mn-ea"/>
              <a:cs typeface="+mn-cs"/>
            </a:endParaRPr>
          </a:p>
        </p:txBody>
      </p:sp>
      <p:sp>
        <p:nvSpPr>
          <p:cNvPr id="13" name="CasellaDiTesto 12">
            <a:extLst>
              <a:ext uri="{FF2B5EF4-FFF2-40B4-BE49-F238E27FC236}">
                <a16:creationId xmlns:a16="http://schemas.microsoft.com/office/drawing/2014/main" id="{53F7B2ED-4F4F-4C48-BB57-CB87810F0B87}"/>
              </a:ext>
            </a:extLst>
          </p:cNvPr>
          <p:cNvSpPr txBox="1"/>
          <p:nvPr/>
        </p:nvSpPr>
        <p:spPr>
          <a:xfrm>
            <a:off x="6656158" y="3814137"/>
            <a:ext cx="4337207" cy="2678234"/>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it-IT" sz="1867" b="0"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Deve essere esposto in caso di richiesta di intervento medico. Le vetture che seguono e che dovessero rilevarlo hanno l’obbligo di fermarsi presso la prima postazione radio che incontreranno per comunicare la richiesta e consentire l’attivazione dei soccorsi</a:t>
            </a:r>
          </a:p>
        </p:txBody>
      </p:sp>
    </p:spTree>
    <p:extLst>
      <p:ext uri="{BB962C8B-B14F-4D97-AF65-F5344CB8AC3E}">
        <p14:creationId xmlns:p14="http://schemas.microsoft.com/office/powerpoint/2010/main" val="2298234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ous-titre 3"/>
          <p:cNvSpPr>
            <a:spLocks noGrp="1"/>
          </p:cNvSpPr>
          <p:nvPr>
            <p:ph type="subTitle" idx="1"/>
          </p:nvPr>
        </p:nvSpPr>
        <p:spPr bwMode="auto">
          <a:xfrm>
            <a:off x="0" y="3090597"/>
            <a:ext cx="12192000" cy="702521"/>
          </a:xfrm>
        </p:spPr>
        <p:txBody>
          <a:bodyPr wrap="square" numCol="1" anchor="t" anchorCtr="0" compatLnSpc="1">
            <a:prstTxWarp prst="textNoShape">
              <a:avLst/>
            </a:prstTxWarp>
          </a:bodyPr>
          <a:lstStyle/>
          <a:p>
            <a:r>
              <a:rPr lang="it-IT" dirty="0">
                <a:latin typeface="Avenir Book" panose="02000503020000020003" pitchFamily="2" charset="0"/>
              </a:rPr>
              <a:t>GESTIONE DEGLI SPETTATORI</a:t>
            </a:r>
            <a:br>
              <a:rPr lang="it-IT" dirty="0">
                <a:latin typeface="Avenir Book" panose="02000503020000020003" pitchFamily="2" charset="0"/>
              </a:rPr>
            </a:br>
            <a:r>
              <a:rPr lang="it-IT" dirty="0">
                <a:latin typeface="Avenir Book" panose="02000503020000020003" pitchFamily="2" charset="0"/>
              </a:rPr>
              <a:t>E DEI MEDIA</a:t>
            </a:r>
            <a:endParaRPr lang="fr-FR" altLang="fr-FR" dirty="0">
              <a:latin typeface="Avenir Book" panose="02000503020000020003" pitchFamily="2" charset="0"/>
            </a:endParaRPr>
          </a:p>
        </p:txBody>
      </p:sp>
      <p:sp>
        <p:nvSpPr>
          <p:cNvPr id="2" name="Titre 1"/>
          <p:cNvSpPr>
            <a:spLocks noGrp="1"/>
          </p:cNvSpPr>
          <p:nvPr>
            <p:ph type="title"/>
          </p:nvPr>
        </p:nvSpPr>
        <p:spPr>
          <a:xfrm>
            <a:off x="0" y="2531080"/>
            <a:ext cx="12192000" cy="611413"/>
          </a:xfrm>
        </p:spPr>
        <p:txBody>
          <a:bodyPr rtlCol="0">
            <a:noAutofit/>
          </a:bodyPr>
          <a:lstStyle/>
          <a:p>
            <a:pPr fontAlgn="auto">
              <a:spcAft>
                <a:spcPts val="0"/>
              </a:spcAft>
              <a:defRPr/>
            </a:pPr>
            <a:r>
              <a:rPr lang="fr-FR" sz="3733" dirty="0"/>
              <a:t>5.d</a:t>
            </a:r>
          </a:p>
        </p:txBody>
      </p:sp>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4414E37-22C8-204D-B8FB-CDCCE1209BD9}"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51</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8" name="Espace réservé du numéro de diapositive 2">
            <a:extLst>
              <a:ext uri="{FF2B5EF4-FFF2-40B4-BE49-F238E27FC236}">
                <a16:creationId xmlns:a16="http://schemas.microsoft.com/office/drawing/2014/main" id="{64E1358F-8288-2C4D-A851-8F5F75C5E7A8}"/>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5.d</a:t>
            </a:r>
          </a:p>
        </p:txBody>
      </p:sp>
      <p:sp>
        <p:nvSpPr>
          <p:cNvPr id="9" name="Rettangolo 8">
            <a:extLst>
              <a:ext uri="{FF2B5EF4-FFF2-40B4-BE49-F238E27FC236}">
                <a16:creationId xmlns:a16="http://schemas.microsoft.com/office/drawing/2014/main" id="{E7D71F24-942C-1D4B-A734-E64E50D47D8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0" name="Immagine 9">
            <a:extLst>
              <a:ext uri="{FF2B5EF4-FFF2-40B4-BE49-F238E27FC236}">
                <a16:creationId xmlns:a16="http://schemas.microsoft.com/office/drawing/2014/main" id="{06955050-DA5E-2448-9845-6887AA18B8B5}"/>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71469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443894" y="1093179"/>
            <a:ext cx="9304215" cy="1179175"/>
          </a:xfrm>
        </p:spPr>
        <p:txBody>
          <a:bodyPr/>
          <a:lstStyle/>
          <a:p>
            <a:pPr algn="r"/>
            <a:r>
              <a:rPr lang="it-IT" sz="3200" dirty="0">
                <a:latin typeface="Avenir Book" panose="02000503020000020003" pitchFamily="2" charset="0"/>
              </a:rPr>
              <a:t>CONSIGLI PER </a:t>
            </a:r>
            <a:r>
              <a:rPr lang="en-GB" sz="3200" dirty="0">
                <a:solidFill>
                  <a:schemeClr val="tx2"/>
                </a:solidFill>
                <a:latin typeface="Avenir Book" panose="02000503020000020003" pitchFamily="2" charset="0"/>
              </a:rPr>
              <a:t>RELAZIONARSI CON GLI SPETTATORI</a:t>
            </a:r>
          </a:p>
        </p:txBody>
      </p:sp>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A0573AD-0137-9048-A101-97C646806EAF}" type="slidenum">
              <a:rPr kumimoji="0" lang="en-GB"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12" name="Espace réservé du numéro de diapositive 2">
            <a:extLst>
              <a:ext uri="{FF2B5EF4-FFF2-40B4-BE49-F238E27FC236}">
                <a16:creationId xmlns:a16="http://schemas.microsoft.com/office/drawing/2014/main" id="{BA7B8B72-6CDA-BF4F-9C31-9D058BDC53A7}"/>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5.d</a:t>
            </a:r>
          </a:p>
        </p:txBody>
      </p:sp>
      <p:sp>
        <p:nvSpPr>
          <p:cNvPr id="14" name="Rettangolo 13">
            <a:extLst>
              <a:ext uri="{FF2B5EF4-FFF2-40B4-BE49-F238E27FC236}">
                <a16:creationId xmlns:a16="http://schemas.microsoft.com/office/drawing/2014/main" id="{709089EB-449B-F74C-A573-E94FD345D3F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5" name="Immagine 14">
            <a:extLst>
              <a:ext uri="{FF2B5EF4-FFF2-40B4-BE49-F238E27FC236}">
                <a16:creationId xmlns:a16="http://schemas.microsoft.com/office/drawing/2014/main" id="{4B8413C9-AD7C-BC45-BA8D-49BBD2EA206D}"/>
              </a:ext>
            </a:extLst>
          </p:cNvPr>
          <p:cNvPicPr>
            <a:picLocks noChangeAspect="1"/>
          </p:cNvPicPr>
          <p:nvPr/>
        </p:nvPicPr>
        <p:blipFill>
          <a:blip r:embed="rId3"/>
          <a:stretch>
            <a:fillRect/>
          </a:stretch>
        </p:blipFill>
        <p:spPr>
          <a:xfrm>
            <a:off x="49209" y="6063360"/>
            <a:ext cx="801049" cy="677989"/>
          </a:xfrm>
          <a:prstGeom prst="rect">
            <a:avLst/>
          </a:prstGeom>
        </p:spPr>
      </p:pic>
      <p:sp>
        <p:nvSpPr>
          <p:cNvPr id="4" name="CasellaDiTesto 3">
            <a:extLst>
              <a:ext uri="{FF2B5EF4-FFF2-40B4-BE49-F238E27FC236}">
                <a16:creationId xmlns:a16="http://schemas.microsoft.com/office/drawing/2014/main" id="{AECBF2B5-8D82-7240-8A3F-F2669B0C4F06}"/>
              </a:ext>
            </a:extLst>
          </p:cNvPr>
          <p:cNvSpPr txBox="1"/>
          <p:nvPr/>
        </p:nvSpPr>
        <p:spPr>
          <a:xfrm>
            <a:off x="2740639" y="1756738"/>
            <a:ext cx="6710723" cy="4359335"/>
          </a:xfrm>
          <a:prstGeom prst="rect">
            <a:avLst/>
          </a:prstGeom>
          <a:noFill/>
        </p:spPr>
        <p:txBody>
          <a:bodyPr wrap="square" rtlCol="0">
            <a:spAutoFit/>
          </a:bodyPr>
          <a:lstStyle/>
          <a:p>
            <a:pPr marL="380990" marR="0" lvl="0" indent="-380990" algn="l" defTabSz="914377" rtl="0" eaLnBrk="0" fontAlgn="base" latinLnBrk="0" hangingPunct="0">
              <a:lnSpc>
                <a:spcPct val="100000"/>
              </a:lnSpc>
              <a:spcBef>
                <a:spcPct val="0"/>
              </a:spcBef>
              <a:spcAft>
                <a:spcPct val="0"/>
              </a:spcAft>
              <a:buClr>
                <a:srgbClr val="00B3E1"/>
              </a:buClr>
              <a:buSzTx/>
              <a:buFont typeface="Wingdings" pitchFamily="2" charset="2"/>
              <a:buChar char="§"/>
              <a:tabLst/>
              <a:defRPr/>
            </a:pPr>
            <a:r>
              <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Agisci con diplomazia, sii gentile, di buon umore, chiaro e deciso</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pitchFamily="2" charset="2"/>
              <a:buChar char="§"/>
              <a:tabLst/>
              <a:defRPr/>
            </a:pPr>
            <a:r>
              <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Chiedi alla polizia o agli spettatori di aiutarti a controllare eventuali spettatori che non rispettano le tue indicazioni</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pitchFamily="2" charset="2"/>
              <a:buChar char="§"/>
              <a:tabLst/>
              <a:defRPr/>
            </a:pPr>
            <a:r>
              <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Accertati che gli spettatori non rimuovano o alterino gli allestimenti della postazione</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pitchFamily="2" charset="2"/>
              <a:buChar char="§"/>
              <a:tabLst/>
              <a:defRPr/>
            </a:pPr>
            <a:r>
              <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Usa il fischietto per avvertire gli spettatori dell’arrivo dei concorrenti</a:t>
            </a:r>
          </a:p>
          <a:p>
            <a:pPr marL="380990" marR="0" lvl="0" indent="-380990" algn="l" defTabSz="914377" rtl="0" eaLnBrk="0" fontAlgn="base" latinLnBrk="0" hangingPunct="0">
              <a:lnSpc>
                <a:spcPct val="100000"/>
              </a:lnSpc>
              <a:spcBef>
                <a:spcPct val="0"/>
              </a:spcBef>
              <a:spcAft>
                <a:spcPct val="0"/>
              </a:spcAft>
              <a:buClr>
                <a:srgbClr val="00B3E1"/>
              </a:buClr>
              <a:buSzTx/>
              <a:buFont typeface="Wingdings" pitchFamily="2" charset="2"/>
              <a:buChar char="§"/>
              <a:tabLst/>
              <a:defRPr/>
            </a:pPr>
            <a:endPar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a:p>
            <a:pPr marL="0" marR="0" lvl="0" indent="0" algn="l" defTabSz="914377" rtl="0" eaLnBrk="0" fontAlgn="base" latinLnBrk="0" hangingPunct="0">
              <a:lnSpc>
                <a:spcPct val="100000"/>
              </a:lnSpc>
              <a:spcBef>
                <a:spcPct val="0"/>
              </a:spcBef>
              <a:spcAft>
                <a:spcPct val="0"/>
              </a:spcAft>
              <a:buClr>
                <a:srgbClr val="00B3E1"/>
              </a:buClr>
              <a:buSzTx/>
              <a:buFontTx/>
              <a:buNone/>
              <a:tabLst/>
              <a:defRPr/>
            </a:pPr>
            <a:r>
              <a:rPr kumimoji="0" lang="it-IT" sz="2133"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Siete le persone chiave per aiutare l’organizzazione a realizzare una gara sicura! E ricorda di informare, dirigere e controllare sempre gli spettatori</a:t>
            </a:r>
          </a:p>
        </p:txBody>
      </p:sp>
    </p:spTree>
    <p:extLst>
      <p:ext uri="{BB962C8B-B14F-4D97-AF65-F5344CB8AC3E}">
        <p14:creationId xmlns:p14="http://schemas.microsoft.com/office/powerpoint/2010/main" val="80847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95613C8-0CC0-7044-BC6F-4A907750527C}"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cxnSp>
        <p:nvCxnSpPr>
          <p:cNvPr id="32" name="Straight Connector 18"/>
          <p:cNvCxnSpPr/>
          <p:nvPr/>
        </p:nvCxnSpPr>
        <p:spPr>
          <a:xfrm>
            <a:off x="1892301" y="6866467"/>
            <a:ext cx="10299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ous-titre 3">
            <a:extLst>
              <a:ext uri="{FF2B5EF4-FFF2-40B4-BE49-F238E27FC236}">
                <a16:creationId xmlns:a16="http://schemas.microsoft.com/office/drawing/2014/main" id="{C4258051-A8F4-D341-82A1-C707444ED496}"/>
              </a:ext>
            </a:extLst>
          </p:cNvPr>
          <p:cNvSpPr>
            <a:spLocks noGrp="1"/>
          </p:cNvSpPr>
          <p:nvPr>
            <p:ph type="subTitle" idx="1"/>
          </p:nvPr>
        </p:nvSpPr>
        <p:spPr bwMode="auto">
          <a:xfrm>
            <a:off x="847593" y="1784923"/>
            <a:ext cx="10515600" cy="998032"/>
          </a:xfrm>
        </p:spPr>
        <p:txBody>
          <a:bodyPr wrap="square" numCol="1" anchor="t" anchorCtr="0" compatLnSpc="1">
            <a:prstTxWarp prst="textNoShape">
              <a:avLst/>
            </a:prstTxWarp>
          </a:bodyPr>
          <a:lstStyle/>
          <a:p>
            <a:r>
              <a:rPr lang="fr-FR" altLang="fr-FR" sz="3200" dirty="0">
                <a:latin typeface="Avenir Book" panose="02000503020000020003" pitchFamily="2" charset="0"/>
              </a:rPr>
              <a:t>COME POSSIAMO COMUNICARE CON </a:t>
            </a:r>
            <a:r>
              <a:rPr lang="fr-FR" altLang="fr-FR" sz="3200" dirty="0">
                <a:solidFill>
                  <a:schemeClr val="tx2"/>
                </a:solidFill>
                <a:latin typeface="Avenir Book" panose="02000503020000020003" pitchFamily="2" charset="0"/>
              </a:rPr>
              <a:t>GLI SPETTATORI?</a:t>
            </a:r>
          </a:p>
        </p:txBody>
      </p:sp>
      <p:pic>
        <p:nvPicPr>
          <p:cNvPr id="12" name="Image 11">
            <a:extLst>
              <a:ext uri="{FF2B5EF4-FFF2-40B4-BE49-F238E27FC236}">
                <a16:creationId xmlns:a16="http://schemas.microsoft.com/office/drawing/2014/main" id="{691380ED-A1F3-DD44-84D1-A7CEA1A2D14D}"/>
              </a:ext>
            </a:extLst>
          </p:cNvPr>
          <p:cNvPicPr>
            <a:picLocks noChangeAspect="1"/>
          </p:cNvPicPr>
          <p:nvPr/>
        </p:nvPicPr>
        <p:blipFill>
          <a:blip r:embed="rId3"/>
          <a:stretch>
            <a:fillRect/>
          </a:stretch>
        </p:blipFill>
        <p:spPr>
          <a:xfrm>
            <a:off x="3489650" y="3486691"/>
            <a:ext cx="1320799" cy="1485900"/>
          </a:xfrm>
          <a:prstGeom prst="rect">
            <a:avLst/>
          </a:prstGeom>
        </p:spPr>
      </p:pic>
      <p:pic>
        <p:nvPicPr>
          <p:cNvPr id="4" name="Image 3">
            <a:extLst>
              <a:ext uri="{FF2B5EF4-FFF2-40B4-BE49-F238E27FC236}">
                <a16:creationId xmlns:a16="http://schemas.microsoft.com/office/drawing/2014/main" id="{8629EB30-C2E0-7D4F-BA31-9185E9F1DDAC}"/>
              </a:ext>
            </a:extLst>
          </p:cNvPr>
          <p:cNvPicPr>
            <a:picLocks noChangeAspect="1"/>
          </p:cNvPicPr>
          <p:nvPr/>
        </p:nvPicPr>
        <p:blipFill>
          <a:blip r:embed="rId4"/>
          <a:stretch>
            <a:fillRect/>
          </a:stretch>
        </p:blipFill>
        <p:spPr>
          <a:xfrm>
            <a:off x="7028715" y="3458333"/>
            <a:ext cx="1494368" cy="1494368"/>
          </a:xfrm>
          <a:prstGeom prst="rect">
            <a:avLst/>
          </a:prstGeom>
        </p:spPr>
      </p:pic>
      <p:sp>
        <p:nvSpPr>
          <p:cNvPr id="10" name="Espace réservé du numéro de diapositive 2">
            <a:extLst>
              <a:ext uri="{FF2B5EF4-FFF2-40B4-BE49-F238E27FC236}">
                <a16:creationId xmlns:a16="http://schemas.microsoft.com/office/drawing/2014/main" id="{E0D24DA4-076A-FA4F-91CA-AE7EA97ED38A}"/>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5.d</a:t>
            </a:r>
          </a:p>
        </p:txBody>
      </p:sp>
      <p:sp>
        <p:nvSpPr>
          <p:cNvPr id="13" name="Rettangolo 12">
            <a:extLst>
              <a:ext uri="{FF2B5EF4-FFF2-40B4-BE49-F238E27FC236}">
                <a16:creationId xmlns:a16="http://schemas.microsoft.com/office/drawing/2014/main" id="{337C8EFA-420F-874E-84B9-71CB798302BC}"/>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14" name="Immagine 13">
            <a:extLst>
              <a:ext uri="{FF2B5EF4-FFF2-40B4-BE49-F238E27FC236}">
                <a16:creationId xmlns:a16="http://schemas.microsoft.com/office/drawing/2014/main" id="{8730F138-2F1A-5A49-A43A-4C1195968AE9}"/>
              </a:ext>
            </a:extLst>
          </p:cNvPr>
          <p:cNvPicPr>
            <a:picLocks noChangeAspect="1"/>
          </p:cNvPicPr>
          <p:nvPr/>
        </p:nvPicPr>
        <p:blipFill>
          <a:blip r:embed="rId5"/>
          <a:stretch>
            <a:fillRect/>
          </a:stretch>
        </p:blipFill>
        <p:spPr>
          <a:xfrm>
            <a:off x="49209" y="6063360"/>
            <a:ext cx="801049" cy="677989"/>
          </a:xfrm>
          <a:prstGeom prst="rect">
            <a:avLst/>
          </a:prstGeom>
        </p:spPr>
      </p:pic>
    </p:spTree>
    <p:extLst>
      <p:ext uri="{BB962C8B-B14F-4D97-AF65-F5344CB8AC3E}">
        <p14:creationId xmlns:p14="http://schemas.microsoft.com/office/powerpoint/2010/main" val="17508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A67F8C7-3F97-2F4F-8321-4E4F27E039A3}" type="slidenum">
              <a:rPr kumimoji="0" lang="fr-FR" sz="1135"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68612" name="Titre 18"/>
          <p:cNvSpPr>
            <a:spLocks noGrp="1"/>
          </p:cNvSpPr>
          <p:nvPr>
            <p:ph type="title"/>
          </p:nvPr>
        </p:nvSpPr>
        <p:spPr>
          <a:xfrm>
            <a:off x="616131" y="2489201"/>
            <a:ext cx="5771972" cy="3136020"/>
          </a:xfrm>
        </p:spPr>
        <p:txBody>
          <a:bodyPr/>
          <a:lstStyle/>
          <a:p>
            <a:r>
              <a:rPr lang="it-IT" sz="2133" dirty="0"/>
              <a:t>Questi veicoli controllano  la sicurezza del percorso e si assicurano che la prova sia preparata correttamente e che tutti gli spettatori siano in posizioni corrette.</a:t>
            </a:r>
            <a:br>
              <a:rPr lang="it-IT" sz="2133" dirty="0"/>
            </a:br>
            <a:br>
              <a:rPr lang="it-IT" sz="2133" dirty="0"/>
            </a:br>
            <a:r>
              <a:rPr lang="it-IT" sz="2133" dirty="0"/>
              <a:t>Riferiscono al Direttore di Gara che poi confermerà  che la prova può iniziare.</a:t>
            </a:r>
            <a:endParaRPr lang="en-US" altLang="fr-FR" sz="2133" dirty="0"/>
          </a:p>
        </p:txBody>
      </p:sp>
      <p:sp>
        <p:nvSpPr>
          <p:cNvPr id="15" name="Sous-titre 19">
            <a:extLst>
              <a:ext uri="{FF2B5EF4-FFF2-40B4-BE49-F238E27FC236}">
                <a16:creationId xmlns:a16="http://schemas.microsoft.com/office/drawing/2014/main" id="{6B5DD3C0-5106-CC40-B24F-2F2EC2861DC3}"/>
              </a:ext>
            </a:extLst>
          </p:cNvPr>
          <p:cNvSpPr>
            <a:spLocks noGrp="1"/>
          </p:cNvSpPr>
          <p:nvPr>
            <p:ph type="subTitle" idx="1"/>
          </p:nvPr>
        </p:nvSpPr>
        <p:spPr bwMode="auto">
          <a:xfrm>
            <a:off x="0" y="1145121"/>
            <a:ext cx="12192000" cy="679449"/>
          </a:xfrm>
        </p:spPr>
        <p:txBody>
          <a:bodyPr wrap="square" numCol="1" anchor="t" anchorCtr="0" compatLnSpc="1">
            <a:prstTxWarp prst="textNoShape">
              <a:avLst/>
            </a:prstTxWarp>
          </a:bodyPr>
          <a:lstStyle/>
          <a:p>
            <a:r>
              <a:rPr lang="fr-FR" altLang="fr-FR" sz="3200" dirty="0">
                <a:latin typeface="Avenir Book" panose="02000503020000020003" pitchFamily="2" charset="0"/>
              </a:rPr>
              <a:t>SAFETY</a:t>
            </a:r>
            <a:r>
              <a:rPr lang="fr-FR" altLang="fr-FR" sz="3200" dirty="0">
                <a:solidFill>
                  <a:schemeClr val="tx2"/>
                </a:solidFill>
                <a:latin typeface="Avenir Book" panose="02000503020000020003" pitchFamily="2" charset="0"/>
              </a:rPr>
              <a:t> CARS</a:t>
            </a:r>
          </a:p>
        </p:txBody>
      </p:sp>
      <p:pic>
        <p:nvPicPr>
          <p:cNvPr id="10" name="Image 9">
            <a:extLst>
              <a:ext uri="{FF2B5EF4-FFF2-40B4-BE49-F238E27FC236}">
                <a16:creationId xmlns:a16="http://schemas.microsoft.com/office/drawing/2014/main" id="{C0A01402-2AAC-DE47-8FF6-9738F29F3154}"/>
              </a:ext>
            </a:extLst>
          </p:cNvPr>
          <p:cNvPicPr>
            <a:picLocks noChangeAspect="1"/>
          </p:cNvPicPr>
          <p:nvPr/>
        </p:nvPicPr>
        <p:blipFill>
          <a:blip r:embed="rId3"/>
          <a:stretch>
            <a:fillRect/>
          </a:stretch>
        </p:blipFill>
        <p:spPr>
          <a:xfrm>
            <a:off x="6532536" y="2527301"/>
            <a:ext cx="4846169" cy="2367929"/>
          </a:xfrm>
          <a:prstGeom prst="rect">
            <a:avLst/>
          </a:prstGeom>
        </p:spPr>
      </p:pic>
      <p:sp>
        <p:nvSpPr>
          <p:cNvPr id="8" name="Espace réservé du numéro de diapositive 2">
            <a:extLst>
              <a:ext uri="{FF2B5EF4-FFF2-40B4-BE49-F238E27FC236}">
                <a16:creationId xmlns:a16="http://schemas.microsoft.com/office/drawing/2014/main" id="{754794B0-607D-564B-9425-CBEFF057D80C}"/>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135"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5.d</a:t>
            </a:r>
          </a:p>
        </p:txBody>
      </p:sp>
      <p:sp>
        <p:nvSpPr>
          <p:cNvPr id="7" name="Rettangolo 6">
            <a:extLst>
              <a:ext uri="{FF2B5EF4-FFF2-40B4-BE49-F238E27FC236}">
                <a16:creationId xmlns:a16="http://schemas.microsoft.com/office/drawing/2014/main" id="{40C1130D-5453-8342-9CE6-2982D0413CD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it-IT" sz="1733" b="0" i="0" u="none" strike="noStrike" kern="1200" cap="none" spc="0" normalizeH="0" baseline="0" noProof="0">
              <a:ln>
                <a:noFill/>
              </a:ln>
              <a:solidFill>
                <a:srgbClr val="BEBEBE"/>
              </a:solidFill>
              <a:effectLst/>
              <a:uLnTx/>
              <a:uFillTx/>
              <a:latin typeface="Avenir Book" panose="02000503020000020003" pitchFamily="2" charset="0"/>
              <a:ea typeface="+mn-ea"/>
              <a:cs typeface="+mn-cs"/>
            </a:endParaRPr>
          </a:p>
        </p:txBody>
      </p:sp>
      <p:pic>
        <p:nvPicPr>
          <p:cNvPr id="9" name="Immagine 8">
            <a:extLst>
              <a:ext uri="{FF2B5EF4-FFF2-40B4-BE49-F238E27FC236}">
                <a16:creationId xmlns:a16="http://schemas.microsoft.com/office/drawing/2014/main" id="{43CD9101-93EF-974A-BE4A-C6D2205AB714}"/>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46217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ous-titre 19"/>
          <p:cNvSpPr>
            <a:spLocks noGrp="1"/>
          </p:cNvSpPr>
          <p:nvPr>
            <p:ph type="subTitle" idx="1"/>
          </p:nvPr>
        </p:nvSpPr>
        <p:spPr bwMode="auto">
          <a:xfrm>
            <a:off x="0" y="491461"/>
            <a:ext cx="12192000" cy="615551"/>
          </a:xfrm>
        </p:spPr>
        <p:txBody>
          <a:bodyPr wrap="square" numCol="1" anchor="t" anchorCtr="0" compatLnSpc="1">
            <a:prstTxWarp prst="textNoShape">
              <a:avLst/>
            </a:prstTxWarp>
          </a:bodyPr>
          <a:lstStyle/>
          <a:p>
            <a:r>
              <a:rPr lang="fr-FR" altLang="fr-FR" dirty="0">
                <a:latin typeface="Avenir Book" panose="02000503020000020003" pitchFamily="2" charset="0"/>
              </a:rPr>
              <a:t>SAFETY</a:t>
            </a:r>
            <a:r>
              <a:rPr lang="fr-FR" altLang="fr-FR" dirty="0">
                <a:solidFill>
                  <a:schemeClr val="tx2"/>
                </a:solidFill>
                <a:latin typeface="Avenir Book" panose="02000503020000020003" pitchFamily="2" charset="0"/>
              </a:rPr>
              <a:t> CARS</a:t>
            </a:r>
          </a:p>
        </p:txBody>
      </p:sp>
      <p:sp>
        <p:nvSpPr>
          <p:cNvPr id="2" name="Espace réservé du numéro de diapositive 1"/>
          <p:cNvSpPr>
            <a:spLocks noGrp="1"/>
          </p:cNvSpPr>
          <p:nvPr>
            <p:ph type="sldNum" sz="quarter" idx="10"/>
          </p:nvPr>
        </p:nvSpPr>
        <p:spPr/>
        <p:txBody>
          <a:bodyPr/>
          <a:lstStyle/>
          <a:p>
            <a:pPr defTabSz="914377">
              <a:defRPr/>
            </a:pPr>
            <a:fld id="{0DA21645-098C-2642-82B5-13D5FE4153B9}" type="slidenum">
              <a:rPr lang="fr-FR">
                <a:solidFill>
                  <a:srgbClr val="FFFFFF"/>
                </a:solidFill>
              </a:rPr>
              <a:pPr defTabSz="914377">
                <a:defRPr/>
              </a:pPr>
              <a:t>55</a:t>
            </a:fld>
            <a:endParaRPr lang="fr-FR" dirty="0">
              <a:solidFill>
                <a:srgbClr val="FFFFFF"/>
              </a:solidFill>
            </a:endParaRPr>
          </a:p>
        </p:txBody>
      </p:sp>
      <p:sp>
        <p:nvSpPr>
          <p:cNvPr id="69635" name="Titre 18"/>
          <p:cNvSpPr>
            <a:spLocks noGrp="1"/>
          </p:cNvSpPr>
          <p:nvPr>
            <p:ph type="title"/>
          </p:nvPr>
        </p:nvSpPr>
        <p:spPr>
          <a:xfrm>
            <a:off x="8198797" y="624125"/>
            <a:ext cx="3318079" cy="409175"/>
          </a:xfrm>
        </p:spPr>
        <p:txBody>
          <a:bodyPr/>
          <a:lstStyle/>
          <a:p>
            <a:r>
              <a:rPr lang="en-US" altLang="fr-FR" dirty="0" err="1">
                <a:latin typeface="Avenir Book" panose="02000503020000020003" pitchFamily="2" charset="0"/>
              </a:rPr>
              <a:t>Sono</a:t>
            </a:r>
            <a:r>
              <a:rPr lang="en-US" altLang="fr-FR" dirty="0">
                <a:latin typeface="Avenir Book" panose="02000503020000020003" pitchFamily="2" charset="0"/>
              </a:rPr>
              <a:t> (in </a:t>
            </a:r>
            <a:r>
              <a:rPr lang="en-US" altLang="fr-FR" dirty="0" err="1">
                <a:latin typeface="Avenir Book" panose="02000503020000020003" pitchFamily="2" charset="0"/>
              </a:rPr>
              <a:t>ordine</a:t>
            </a:r>
            <a:r>
              <a:rPr lang="en-US" altLang="fr-FR" dirty="0">
                <a:latin typeface="Avenir Book" panose="02000503020000020003" pitchFamily="2" charset="0"/>
              </a:rPr>
              <a:t>):</a:t>
            </a:r>
          </a:p>
        </p:txBody>
      </p:sp>
      <p:sp>
        <p:nvSpPr>
          <p:cNvPr id="69636" name="Titre 18"/>
          <p:cNvSpPr txBox="1">
            <a:spLocks/>
          </p:cNvSpPr>
          <p:nvPr/>
        </p:nvSpPr>
        <p:spPr bwMode="auto">
          <a:xfrm>
            <a:off x="725695" y="1368762"/>
            <a:ext cx="4239532" cy="318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0" indent="0" defTabSz="914377" fontAlgn="base">
              <a:spcBef>
                <a:spcPct val="0"/>
              </a:spcBef>
              <a:spcAft>
                <a:spcPct val="0"/>
              </a:spcAft>
              <a:buClr>
                <a:srgbClr val="00B3E1"/>
              </a:buClr>
              <a:tabLst>
                <a:tab pos="406375" algn="l"/>
              </a:tabLst>
            </a:pPr>
            <a:r>
              <a:rPr lang="en-US" altLang="fr-FR" sz="2133" dirty="0">
                <a:solidFill>
                  <a:srgbClr val="FFFFFF"/>
                </a:solidFill>
                <a:latin typeface="Avenir Book" panose="02000503020000020003" pitchFamily="2" charset="0"/>
                <a:ea typeface="Futura Std Medium" charset="0"/>
                <a:cs typeface="Futura Std Medium" charset="0"/>
              </a:rPr>
              <a:t>000</a:t>
            </a:r>
          </a:p>
          <a:p>
            <a:pPr marL="0" indent="0" defTabSz="914377" fontAlgn="base">
              <a:spcBef>
                <a:spcPct val="0"/>
              </a:spcBef>
              <a:spcAft>
                <a:spcPct val="0"/>
              </a:spcAft>
              <a:buClr>
                <a:srgbClr val="00B3E1"/>
              </a:buClr>
              <a:tabLst>
                <a:tab pos="406375" algn="l"/>
              </a:tabLst>
            </a:pPr>
            <a:r>
              <a:rPr lang="en-US" altLang="fr-FR" sz="1867" dirty="0">
                <a:solidFill>
                  <a:srgbClr val="00B3E1"/>
                </a:solidFill>
                <a:latin typeface="Avenir Book" panose="02000503020000020003" pitchFamily="2" charset="0"/>
                <a:ea typeface="Futura Std Medium" charset="0"/>
                <a:cs typeface="Futura Std Medium" charset="0"/>
              </a:rPr>
              <a:t>30 – 40 </a:t>
            </a:r>
            <a:r>
              <a:rPr lang="en-US" altLang="fr-FR" sz="1867" dirty="0" err="1">
                <a:solidFill>
                  <a:srgbClr val="00B3E1"/>
                </a:solidFill>
                <a:latin typeface="Avenir Book" panose="02000503020000020003" pitchFamily="2" charset="0"/>
                <a:ea typeface="Futura Std Medium" charset="0"/>
                <a:cs typeface="Futura Std Medium" charset="0"/>
              </a:rPr>
              <a:t>minuti</a:t>
            </a:r>
            <a:r>
              <a:rPr lang="en-US" altLang="fr-FR" sz="1867" dirty="0">
                <a:solidFill>
                  <a:srgbClr val="00B3E1"/>
                </a:solidFill>
                <a:latin typeface="Avenir Book" panose="02000503020000020003" pitchFamily="2" charset="0"/>
                <a:ea typeface="Futura Std Medium" charset="0"/>
                <a:cs typeface="Futura Std Medium" charset="0"/>
              </a:rPr>
              <a:t> prima </a:t>
            </a:r>
            <a:r>
              <a:rPr lang="en-US" altLang="fr-FR" sz="1867" dirty="0" err="1">
                <a:solidFill>
                  <a:srgbClr val="00B3E1"/>
                </a:solidFill>
                <a:latin typeface="Avenir Book" panose="02000503020000020003" pitchFamily="2" charset="0"/>
                <a:ea typeface="Futura Std Medium" charset="0"/>
                <a:cs typeface="Futura Std Medium" charset="0"/>
              </a:rPr>
              <a:t>della</a:t>
            </a:r>
            <a:r>
              <a:rPr lang="en-US" altLang="fr-FR" sz="1867" dirty="0">
                <a:solidFill>
                  <a:srgbClr val="00B3E1"/>
                </a:solidFill>
                <a:latin typeface="Avenir Book" panose="02000503020000020003" pitchFamily="2" charset="0"/>
                <a:ea typeface="Futura Std Medium" charset="0"/>
                <a:cs typeface="Futura Std Medium" charset="0"/>
              </a:rPr>
              <a:t> prima auto in </a:t>
            </a:r>
            <a:r>
              <a:rPr lang="en-US" altLang="fr-FR" sz="1867" dirty="0" err="1">
                <a:solidFill>
                  <a:srgbClr val="00B3E1"/>
                </a:solidFill>
                <a:latin typeface="Avenir Book" panose="02000503020000020003" pitchFamily="2" charset="0"/>
                <a:ea typeface="Futura Std Medium" charset="0"/>
                <a:cs typeface="Futura Std Medium" charset="0"/>
              </a:rPr>
              <a:t>gara</a:t>
            </a:r>
            <a:endParaRPr lang="en-US" altLang="fr-FR" sz="1867" dirty="0">
              <a:solidFill>
                <a:srgbClr val="00B3E1"/>
              </a:solidFill>
              <a:latin typeface="Avenir Book" panose="02000503020000020003" pitchFamily="2" charset="0"/>
              <a:ea typeface="Futura Std Medium" charset="0"/>
              <a:cs typeface="Futura Std Medium" charset="0"/>
            </a:endParaRPr>
          </a:p>
          <a:p>
            <a:pPr marL="0" indent="0" defTabSz="914377" fontAlgn="base">
              <a:lnSpc>
                <a:spcPts val="2160"/>
              </a:lnSpc>
              <a:spcBef>
                <a:spcPct val="0"/>
              </a:spcBef>
              <a:spcAft>
                <a:spcPct val="0"/>
              </a:spcAft>
              <a:buClr>
                <a:srgbClr val="00B3E1"/>
              </a:buClr>
              <a:tabLst>
                <a:tab pos="406375" algn="l"/>
              </a:tabLst>
            </a:pPr>
            <a:r>
              <a:rPr lang="en-US" altLang="fr-FR" sz="2133" dirty="0">
                <a:solidFill>
                  <a:srgbClr val="FFFFFF"/>
                </a:solidFill>
                <a:latin typeface="Avenir Book" panose="02000503020000020003" pitchFamily="2" charset="0"/>
                <a:ea typeface="Futura Std Medium" charset="0"/>
                <a:cs typeface="Futura Std Medium" charset="0"/>
              </a:rPr>
              <a:t>DAP</a:t>
            </a:r>
            <a:br>
              <a:rPr lang="en-US" altLang="fr-FR" sz="2133" dirty="0">
                <a:solidFill>
                  <a:srgbClr val="00B3E1"/>
                </a:solidFill>
                <a:latin typeface="Avenir Book" panose="02000503020000020003" pitchFamily="2" charset="0"/>
                <a:ea typeface="Futura Std Medium" charset="0"/>
                <a:cs typeface="Futura Std Medium" charset="0"/>
              </a:rPr>
            </a:br>
            <a:r>
              <a:rPr lang="en-US" altLang="fr-FR" sz="1867" dirty="0">
                <a:solidFill>
                  <a:srgbClr val="00B3E1"/>
                </a:solidFill>
                <a:latin typeface="Avenir Book" panose="02000503020000020003" pitchFamily="2" charset="0"/>
                <a:ea typeface="Futura Std Medium" charset="0"/>
                <a:cs typeface="Futura Std Medium" charset="0"/>
              </a:rPr>
              <a:t>20 – 40 </a:t>
            </a:r>
            <a:r>
              <a:rPr lang="en-US" altLang="fr-FR" sz="1867" dirty="0" err="1">
                <a:solidFill>
                  <a:srgbClr val="00B3E1"/>
                </a:solidFill>
                <a:latin typeface="Avenir Book" panose="02000503020000020003" pitchFamily="2" charset="0"/>
                <a:ea typeface="Futura Std Medium" charset="0"/>
                <a:cs typeface="Futura Std Medium" charset="0"/>
              </a:rPr>
              <a:t>minuti</a:t>
            </a:r>
            <a:r>
              <a:rPr lang="en-US" altLang="fr-FR" sz="1867" dirty="0">
                <a:solidFill>
                  <a:srgbClr val="00B3E1"/>
                </a:solidFill>
                <a:latin typeface="Avenir Book" panose="02000503020000020003" pitchFamily="2" charset="0"/>
                <a:ea typeface="Futura Std Medium" charset="0"/>
                <a:cs typeface="Futura Std Medium" charset="0"/>
              </a:rPr>
              <a:t> prima </a:t>
            </a:r>
            <a:r>
              <a:rPr lang="en-US" altLang="fr-FR" sz="1867" dirty="0" err="1">
                <a:solidFill>
                  <a:srgbClr val="00B3E1"/>
                </a:solidFill>
                <a:latin typeface="Avenir Book" panose="02000503020000020003" pitchFamily="2" charset="0"/>
                <a:ea typeface="Futura Std Medium" charset="0"/>
                <a:cs typeface="Futura Std Medium" charset="0"/>
              </a:rPr>
              <a:t>della</a:t>
            </a:r>
            <a:r>
              <a:rPr lang="en-US" altLang="fr-FR" sz="1867" dirty="0">
                <a:solidFill>
                  <a:srgbClr val="00B3E1"/>
                </a:solidFill>
                <a:latin typeface="Avenir Book" panose="02000503020000020003" pitchFamily="2" charset="0"/>
                <a:ea typeface="Futura Std Medium" charset="0"/>
                <a:cs typeface="Futura Std Medium" charset="0"/>
              </a:rPr>
              <a:t> prima auto in </a:t>
            </a:r>
            <a:r>
              <a:rPr lang="en-US" altLang="fr-FR" sz="1867" dirty="0" err="1">
                <a:solidFill>
                  <a:srgbClr val="00B3E1"/>
                </a:solidFill>
                <a:latin typeface="Avenir Book" panose="02000503020000020003" pitchFamily="2" charset="0"/>
                <a:ea typeface="Futura Std Medium" charset="0"/>
                <a:cs typeface="Futura Std Medium" charset="0"/>
              </a:rPr>
              <a:t>gara</a:t>
            </a:r>
            <a:endParaRPr lang="en-US" altLang="fr-FR" sz="1867" dirty="0">
              <a:solidFill>
                <a:srgbClr val="00B3E1"/>
              </a:solidFill>
              <a:latin typeface="Avenir Book" panose="02000503020000020003" pitchFamily="2" charset="0"/>
              <a:ea typeface="Futura Std Medium" charset="0"/>
              <a:cs typeface="Futura Std Medium" charset="0"/>
            </a:endParaRPr>
          </a:p>
          <a:p>
            <a:pPr marL="0" indent="0" defTabSz="914377" fontAlgn="base">
              <a:lnSpc>
                <a:spcPts val="2160"/>
              </a:lnSpc>
              <a:spcBef>
                <a:spcPct val="0"/>
              </a:spcBef>
              <a:spcAft>
                <a:spcPct val="0"/>
              </a:spcAft>
              <a:buClr>
                <a:srgbClr val="00B3E1"/>
              </a:buClr>
              <a:tabLst>
                <a:tab pos="406375" algn="l"/>
              </a:tabLst>
            </a:pPr>
            <a:r>
              <a:rPr lang="en-US" altLang="fr-FR" sz="2133" dirty="0">
                <a:solidFill>
                  <a:srgbClr val="FFFFFF"/>
                </a:solidFill>
                <a:latin typeface="Avenir Book" panose="02000503020000020003" pitchFamily="2" charset="0"/>
                <a:ea typeface="Futura Std Medium" charset="0"/>
                <a:cs typeface="Futura Std Medium" charset="0"/>
              </a:rPr>
              <a:t>SUPERVISORE</a:t>
            </a:r>
          </a:p>
          <a:p>
            <a:pPr marL="0" indent="0" defTabSz="914377" fontAlgn="base">
              <a:lnSpc>
                <a:spcPts val="2160"/>
              </a:lnSpc>
              <a:spcBef>
                <a:spcPct val="0"/>
              </a:spcBef>
              <a:spcAft>
                <a:spcPct val="0"/>
              </a:spcAft>
              <a:buClr>
                <a:srgbClr val="00B3E1"/>
              </a:buClr>
              <a:tabLst>
                <a:tab pos="406375" algn="l"/>
              </a:tabLst>
            </a:pPr>
            <a:r>
              <a:rPr lang="en-US" altLang="fr-FR" sz="1867" dirty="0">
                <a:solidFill>
                  <a:srgbClr val="00B3E1"/>
                </a:solidFill>
                <a:latin typeface="Avenir Book" panose="02000503020000020003" pitchFamily="2" charset="0"/>
                <a:ea typeface="Futura Std Medium" charset="0"/>
                <a:cs typeface="Futura Std Medium" charset="0"/>
              </a:rPr>
              <a:t>20 – 40 </a:t>
            </a:r>
            <a:r>
              <a:rPr lang="en-US" altLang="fr-FR" sz="1867" dirty="0" err="1">
                <a:solidFill>
                  <a:srgbClr val="00B3E1"/>
                </a:solidFill>
                <a:latin typeface="Avenir Book" panose="02000503020000020003" pitchFamily="2" charset="0"/>
                <a:ea typeface="Futura Std Medium" charset="0"/>
                <a:cs typeface="Futura Std Medium" charset="0"/>
              </a:rPr>
              <a:t>minuti</a:t>
            </a:r>
            <a:r>
              <a:rPr lang="en-US" altLang="fr-FR" sz="1867" dirty="0">
                <a:solidFill>
                  <a:srgbClr val="00B3E1"/>
                </a:solidFill>
                <a:latin typeface="Avenir Book" panose="02000503020000020003" pitchFamily="2" charset="0"/>
                <a:ea typeface="Futura Std Medium" charset="0"/>
                <a:cs typeface="Futura Std Medium" charset="0"/>
              </a:rPr>
              <a:t> prima </a:t>
            </a:r>
            <a:r>
              <a:rPr lang="en-US" altLang="fr-FR" sz="1867" dirty="0" err="1">
                <a:solidFill>
                  <a:srgbClr val="00B3E1"/>
                </a:solidFill>
                <a:latin typeface="Avenir Book" panose="02000503020000020003" pitchFamily="2" charset="0"/>
                <a:ea typeface="Futura Std Medium" charset="0"/>
                <a:cs typeface="Futura Std Medium" charset="0"/>
              </a:rPr>
              <a:t>della</a:t>
            </a:r>
            <a:r>
              <a:rPr lang="en-US" altLang="fr-FR" sz="1867" dirty="0">
                <a:solidFill>
                  <a:srgbClr val="00B3E1"/>
                </a:solidFill>
                <a:latin typeface="Avenir Book" panose="02000503020000020003" pitchFamily="2" charset="0"/>
                <a:ea typeface="Futura Std Medium" charset="0"/>
                <a:cs typeface="Futura Std Medium" charset="0"/>
              </a:rPr>
              <a:t> prima auto in </a:t>
            </a:r>
            <a:r>
              <a:rPr lang="en-US" altLang="fr-FR" sz="1867" dirty="0" err="1">
                <a:solidFill>
                  <a:srgbClr val="00B3E1"/>
                </a:solidFill>
                <a:latin typeface="Avenir Book" panose="02000503020000020003" pitchFamily="2" charset="0"/>
                <a:ea typeface="Futura Std Medium" charset="0"/>
                <a:cs typeface="Futura Std Medium" charset="0"/>
              </a:rPr>
              <a:t>gara</a:t>
            </a:r>
            <a:endParaRPr lang="en-US" altLang="fr-FR" sz="1867" dirty="0">
              <a:solidFill>
                <a:srgbClr val="00B3E1"/>
              </a:solidFill>
              <a:latin typeface="Avenir Book" panose="02000503020000020003" pitchFamily="2" charset="0"/>
              <a:ea typeface="Futura Std Medium" charset="0"/>
              <a:cs typeface="Futura Std Medium" charset="0"/>
            </a:endParaRPr>
          </a:p>
          <a:p>
            <a:pPr marL="0" indent="0" defTabSz="914377" fontAlgn="base">
              <a:lnSpc>
                <a:spcPts val="2160"/>
              </a:lnSpc>
              <a:spcBef>
                <a:spcPct val="0"/>
              </a:spcBef>
              <a:spcAft>
                <a:spcPct val="0"/>
              </a:spcAft>
              <a:buClr>
                <a:srgbClr val="00B3E1"/>
              </a:buClr>
              <a:tabLst>
                <a:tab pos="406375" algn="l"/>
              </a:tabLst>
            </a:pPr>
            <a:r>
              <a:rPr lang="en-US" altLang="fr-FR" sz="2133" dirty="0">
                <a:solidFill>
                  <a:srgbClr val="FFFFFF"/>
                </a:solidFill>
                <a:latin typeface="Avenir Book" panose="02000503020000020003" pitchFamily="2" charset="0"/>
                <a:ea typeface="Futura Std Medium" charset="0"/>
                <a:cs typeface="Futura Std Medium" charset="0"/>
              </a:rPr>
              <a:t>00</a:t>
            </a:r>
            <a:br>
              <a:rPr lang="en-US" altLang="fr-FR" sz="2133" dirty="0">
                <a:solidFill>
                  <a:srgbClr val="FFFFFF"/>
                </a:solidFill>
                <a:latin typeface="Avenir Book" panose="02000503020000020003" pitchFamily="2" charset="0"/>
                <a:ea typeface="Futura Std Medium" charset="0"/>
                <a:cs typeface="Futura Std Medium" charset="0"/>
              </a:rPr>
            </a:br>
            <a:r>
              <a:rPr lang="en-US" altLang="fr-FR" sz="1867" dirty="0">
                <a:solidFill>
                  <a:srgbClr val="00B3E1"/>
                </a:solidFill>
                <a:latin typeface="Avenir Book" panose="02000503020000020003" pitchFamily="2" charset="0"/>
                <a:ea typeface="Futura Std Medium" charset="0"/>
                <a:cs typeface="Futura Std Medium" charset="0"/>
              </a:rPr>
              <a:t>15 - 20 </a:t>
            </a:r>
            <a:r>
              <a:rPr lang="en-US" altLang="fr-FR" sz="1867" dirty="0" err="1">
                <a:solidFill>
                  <a:srgbClr val="00B3E1"/>
                </a:solidFill>
                <a:latin typeface="Avenir Book" panose="02000503020000020003" pitchFamily="2" charset="0"/>
                <a:ea typeface="Futura Std Medium" charset="0"/>
                <a:cs typeface="Futura Std Medium" charset="0"/>
              </a:rPr>
              <a:t>minuti</a:t>
            </a:r>
            <a:r>
              <a:rPr lang="en-US" altLang="fr-FR" sz="1867" dirty="0">
                <a:solidFill>
                  <a:srgbClr val="00B3E1"/>
                </a:solidFill>
                <a:latin typeface="Avenir Book" panose="02000503020000020003" pitchFamily="2" charset="0"/>
                <a:ea typeface="Futura Std Medium" charset="0"/>
                <a:cs typeface="Futura Std Medium" charset="0"/>
              </a:rPr>
              <a:t> prima </a:t>
            </a:r>
            <a:r>
              <a:rPr lang="en-US" altLang="fr-FR" sz="1867" dirty="0" err="1">
                <a:solidFill>
                  <a:srgbClr val="00B3E1"/>
                </a:solidFill>
                <a:latin typeface="Avenir Book" panose="02000503020000020003" pitchFamily="2" charset="0"/>
                <a:ea typeface="Futura Std Medium" charset="0"/>
                <a:cs typeface="Futura Std Medium" charset="0"/>
              </a:rPr>
              <a:t>della</a:t>
            </a:r>
            <a:r>
              <a:rPr lang="en-US" altLang="fr-FR" sz="1867" dirty="0">
                <a:solidFill>
                  <a:srgbClr val="00B3E1"/>
                </a:solidFill>
                <a:latin typeface="Avenir Book" panose="02000503020000020003" pitchFamily="2" charset="0"/>
                <a:ea typeface="Futura Std Medium" charset="0"/>
                <a:cs typeface="Futura Std Medium" charset="0"/>
              </a:rPr>
              <a:t> prima auto in </a:t>
            </a:r>
            <a:r>
              <a:rPr lang="en-US" altLang="fr-FR" sz="1867" dirty="0" err="1">
                <a:solidFill>
                  <a:srgbClr val="00B3E1"/>
                </a:solidFill>
                <a:latin typeface="Avenir Book" panose="02000503020000020003" pitchFamily="2" charset="0"/>
                <a:ea typeface="Futura Std Medium" charset="0"/>
                <a:cs typeface="Futura Std Medium" charset="0"/>
              </a:rPr>
              <a:t>gara</a:t>
            </a:r>
            <a:endParaRPr lang="en-US" altLang="fr-FR" sz="2133" dirty="0">
              <a:solidFill>
                <a:srgbClr val="00B3E1"/>
              </a:solidFill>
              <a:latin typeface="Avenir Book" panose="02000503020000020003" pitchFamily="2" charset="0"/>
              <a:ea typeface="Futura Std Medium" charset="0"/>
              <a:cs typeface="Futura Std Medium" charset="0"/>
            </a:endParaRPr>
          </a:p>
          <a:p>
            <a:pPr marL="0" indent="0" defTabSz="914377" fontAlgn="base">
              <a:lnSpc>
                <a:spcPts val="2160"/>
              </a:lnSpc>
              <a:spcBef>
                <a:spcPct val="0"/>
              </a:spcBef>
              <a:spcAft>
                <a:spcPct val="0"/>
              </a:spcAft>
              <a:buClr>
                <a:srgbClr val="00B3E1"/>
              </a:buClr>
              <a:tabLst>
                <a:tab pos="406375" algn="l"/>
              </a:tabLst>
            </a:pPr>
            <a:r>
              <a:rPr lang="en-US" altLang="fr-FR" sz="2133" dirty="0">
                <a:solidFill>
                  <a:srgbClr val="FFFFFF"/>
                </a:solidFill>
                <a:latin typeface="Avenir Book" panose="02000503020000020003" pitchFamily="2" charset="0"/>
                <a:ea typeface="Futura Std Medium" charset="0"/>
                <a:cs typeface="Futura Std Medium" charset="0"/>
              </a:rPr>
              <a:t>0</a:t>
            </a:r>
          </a:p>
          <a:p>
            <a:pPr marL="0" indent="0" defTabSz="914377" fontAlgn="base">
              <a:spcBef>
                <a:spcPct val="0"/>
              </a:spcBef>
              <a:spcAft>
                <a:spcPct val="0"/>
              </a:spcAft>
              <a:buClr>
                <a:srgbClr val="00B3E1"/>
              </a:buClr>
              <a:tabLst>
                <a:tab pos="406375" algn="l"/>
              </a:tabLst>
            </a:pPr>
            <a:r>
              <a:rPr lang="en-US" altLang="fr-FR" sz="1867" dirty="0">
                <a:solidFill>
                  <a:srgbClr val="00B3E1"/>
                </a:solidFill>
                <a:latin typeface="Avenir Book" panose="02000503020000020003" pitchFamily="2" charset="0"/>
                <a:ea typeface="Futura Std Medium" charset="0"/>
                <a:cs typeface="Futura Std Medium" charset="0"/>
              </a:rPr>
              <a:t>5 -10 </a:t>
            </a:r>
            <a:r>
              <a:rPr lang="en-US" altLang="fr-FR" sz="1867" dirty="0" err="1">
                <a:solidFill>
                  <a:srgbClr val="00B3E1"/>
                </a:solidFill>
                <a:latin typeface="Avenir Book" panose="02000503020000020003" pitchFamily="2" charset="0"/>
                <a:ea typeface="Futura Std Medium" charset="0"/>
                <a:cs typeface="Futura Std Medium" charset="0"/>
              </a:rPr>
              <a:t>minuti</a:t>
            </a:r>
            <a:r>
              <a:rPr lang="en-US" altLang="fr-FR" sz="1867" dirty="0">
                <a:solidFill>
                  <a:srgbClr val="00B3E1"/>
                </a:solidFill>
                <a:latin typeface="Avenir Book" panose="02000503020000020003" pitchFamily="2" charset="0"/>
                <a:ea typeface="Futura Std Medium" charset="0"/>
                <a:cs typeface="Futura Std Medium" charset="0"/>
              </a:rPr>
              <a:t> prima </a:t>
            </a:r>
            <a:r>
              <a:rPr lang="en-US" altLang="fr-FR" sz="1867" dirty="0" err="1">
                <a:solidFill>
                  <a:srgbClr val="00B3E1"/>
                </a:solidFill>
                <a:latin typeface="Avenir Book" panose="02000503020000020003" pitchFamily="2" charset="0"/>
                <a:ea typeface="Futura Std Medium" charset="0"/>
                <a:cs typeface="Futura Std Medium" charset="0"/>
              </a:rPr>
              <a:t>della</a:t>
            </a:r>
            <a:r>
              <a:rPr lang="en-US" altLang="fr-FR" sz="1867" dirty="0">
                <a:solidFill>
                  <a:srgbClr val="00B3E1"/>
                </a:solidFill>
                <a:latin typeface="Avenir Book" panose="02000503020000020003" pitchFamily="2" charset="0"/>
                <a:ea typeface="Futura Std Medium" charset="0"/>
                <a:cs typeface="Futura Std Medium" charset="0"/>
              </a:rPr>
              <a:t> prima auto in </a:t>
            </a:r>
            <a:r>
              <a:rPr lang="en-US" altLang="fr-FR" sz="1867" dirty="0" err="1">
                <a:solidFill>
                  <a:srgbClr val="00B3E1"/>
                </a:solidFill>
                <a:latin typeface="Avenir Book" panose="02000503020000020003" pitchFamily="2" charset="0"/>
                <a:ea typeface="Futura Std Medium" charset="0"/>
                <a:cs typeface="Futura Std Medium" charset="0"/>
              </a:rPr>
              <a:t>gara</a:t>
            </a:r>
            <a:endParaRPr lang="en-US" altLang="fr-FR" sz="2133" dirty="0">
              <a:solidFill>
                <a:srgbClr val="00B3E1"/>
              </a:solidFill>
              <a:latin typeface="Futura Std Medium" charset="0"/>
              <a:ea typeface="Futura Std Medium" charset="0"/>
              <a:cs typeface="Futura Std Medium" charset="0"/>
            </a:endParaRPr>
          </a:p>
          <a:p>
            <a:pPr marL="0" indent="0" defTabSz="914377" fontAlgn="base">
              <a:spcBef>
                <a:spcPct val="0"/>
              </a:spcBef>
              <a:spcAft>
                <a:spcPct val="0"/>
              </a:spcAft>
              <a:buClr>
                <a:srgbClr val="FFFFFF"/>
              </a:buClr>
            </a:pPr>
            <a:endParaRPr lang="en-US" altLang="fr-FR" sz="2133" dirty="0">
              <a:solidFill>
                <a:srgbClr val="00B3E1"/>
              </a:solidFill>
              <a:latin typeface="Futura Std Medium" charset="0"/>
              <a:ea typeface="Futura Std Medium" charset="0"/>
              <a:cs typeface="Futura Std Medium" charset="0"/>
            </a:endParaRPr>
          </a:p>
        </p:txBody>
      </p:sp>
      <p:sp>
        <p:nvSpPr>
          <p:cNvPr id="69638" name="Image 10"/>
          <p:cNvSpPr>
            <a:spLocks noChangeAspect="1"/>
          </p:cNvSpPr>
          <p:nvPr/>
        </p:nvSpPr>
        <p:spPr bwMode="auto">
          <a:xfrm>
            <a:off x="6284388" y="2440518"/>
            <a:ext cx="3270249" cy="15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69639" name="Image 11"/>
          <p:cNvSpPr>
            <a:spLocks noChangeAspect="1"/>
          </p:cNvSpPr>
          <p:nvPr/>
        </p:nvSpPr>
        <p:spPr bwMode="auto">
          <a:xfrm>
            <a:off x="4607988" y="4373035"/>
            <a:ext cx="3270249" cy="15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69640" name="Image 12"/>
          <p:cNvSpPr>
            <a:spLocks noChangeAspect="1"/>
          </p:cNvSpPr>
          <p:nvPr/>
        </p:nvSpPr>
        <p:spPr bwMode="auto">
          <a:xfrm>
            <a:off x="7920567" y="4373035"/>
            <a:ext cx="3270251" cy="15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1363" y="3963551"/>
            <a:ext cx="3270028" cy="1597799"/>
          </a:xfrm>
          <a:prstGeom prst="rect">
            <a:avLst/>
          </a:prstGeom>
        </p:spPr>
      </p:pic>
      <p:pic>
        <p:nvPicPr>
          <p:cNvPr id="4" name="Image 3">
            <a:extLst>
              <a:ext uri="{FF2B5EF4-FFF2-40B4-BE49-F238E27FC236}">
                <a16:creationId xmlns:a16="http://schemas.microsoft.com/office/drawing/2014/main" id="{EC3DEAE4-896B-5E48-8528-5526D0BED305}"/>
              </a:ext>
            </a:extLst>
          </p:cNvPr>
          <p:cNvPicPr>
            <a:picLocks noChangeAspect="1"/>
          </p:cNvPicPr>
          <p:nvPr/>
        </p:nvPicPr>
        <p:blipFill>
          <a:blip r:embed="rId4"/>
          <a:stretch>
            <a:fillRect/>
          </a:stretch>
        </p:blipFill>
        <p:spPr>
          <a:xfrm>
            <a:off x="8006355" y="3971833"/>
            <a:ext cx="3255643" cy="1590769"/>
          </a:xfrm>
          <a:prstGeom prst="rect">
            <a:avLst/>
          </a:prstGeom>
        </p:spPr>
      </p:pic>
      <p:pic>
        <p:nvPicPr>
          <p:cNvPr id="6" name="Image 5">
            <a:extLst>
              <a:ext uri="{FF2B5EF4-FFF2-40B4-BE49-F238E27FC236}">
                <a16:creationId xmlns:a16="http://schemas.microsoft.com/office/drawing/2014/main" id="{6E19524D-E323-FC44-8241-9418915B38F6}"/>
              </a:ext>
            </a:extLst>
          </p:cNvPr>
          <p:cNvPicPr>
            <a:picLocks noChangeAspect="1"/>
          </p:cNvPicPr>
          <p:nvPr/>
        </p:nvPicPr>
        <p:blipFill>
          <a:blip r:embed="rId5"/>
          <a:stretch>
            <a:fillRect/>
          </a:stretch>
        </p:blipFill>
        <p:spPr>
          <a:xfrm>
            <a:off x="6563558" y="2103781"/>
            <a:ext cx="3270479" cy="1598020"/>
          </a:xfrm>
          <a:prstGeom prst="rect">
            <a:avLst/>
          </a:prstGeom>
        </p:spPr>
      </p:pic>
      <p:sp>
        <p:nvSpPr>
          <p:cNvPr id="15" name="Espace réservé du numéro de diapositive 2">
            <a:extLst>
              <a:ext uri="{FF2B5EF4-FFF2-40B4-BE49-F238E27FC236}">
                <a16:creationId xmlns:a16="http://schemas.microsoft.com/office/drawing/2014/main" id="{39DFE32D-6173-474F-8D27-16DE15B9AE0C}"/>
              </a:ext>
            </a:extLst>
          </p:cNvPr>
          <p:cNvSpPr txBox="1">
            <a:spLocks/>
          </p:cNvSpPr>
          <p:nvPr/>
        </p:nvSpPr>
        <p:spPr>
          <a:xfrm>
            <a:off x="884284" y="5971119"/>
            <a:ext cx="2743200" cy="690691"/>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5.d</a:t>
            </a:r>
          </a:p>
        </p:txBody>
      </p:sp>
      <p:sp>
        <p:nvSpPr>
          <p:cNvPr id="16" name="Rettangolo 15">
            <a:extLst>
              <a:ext uri="{FF2B5EF4-FFF2-40B4-BE49-F238E27FC236}">
                <a16:creationId xmlns:a16="http://schemas.microsoft.com/office/drawing/2014/main" id="{5161F6D5-C70D-3F44-B142-6558F8318E2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7" name="Immagine 16">
            <a:extLst>
              <a:ext uri="{FF2B5EF4-FFF2-40B4-BE49-F238E27FC236}">
                <a16:creationId xmlns:a16="http://schemas.microsoft.com/office/drawing/2014/main" id="{7CD41614-C875-1943-8FFB-8C88225CFBD0}"/>
              </a:ext>
            </a:extLst>
          </p:cNvPr>
          <p:cNvPicPr>
            <a:picLocks noChangeAspect="1"/>
          </p:cNvPicPr>
          <p:nvPr/>
        </p:nvPicPr>
        <p:blipFill>
          <a:blip r:embed="rId6"/>
          <a:stretch>
            <a:fillRect/>
          </a:stretch>
        </p:blipFill>
        <p:spPr>
          <a:xfrm>
            <a:off x="49209" y="6063360"/>
            <a:ext cx="801049" cy="677989"/>
          </a:xfrm>
          <a:prstGeom prst="rect">
            <a:avLst/>
          </a:prstGeom>
        </p:spPr>
      </p:pic>
    </p:spTree>
    <p:extLst>
      <p:ext uri="{BB962C8B-B14F-4D97-AF65-F5344CB8AC3E}">
        <p14:creationId xmlns:p14="http://schemas.microsoft.com/office/powerpoint/2010/main" val="371110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pic>
        <p:nvPicPr>
          <p:cNvPr id="5" name="Immagine 4">
            <a:extLst>
              <a:ext uri="{FF2B5EF4-FFF2-40B4-BE49-F238E27FC236}">
                <a16:creationId xmlns:a16="http://schemas.microsoft.com/office/drawing/2014/main" id="{6E3F22BB-1AD5-4188-90E4-6107B938E029}"/>
              </a:ext>
            </a:extLst>
          </p:cNvPr>
          <p:cNvPicPr>
            <a:picLocks noChangeAspect="1"/>
          </p:cNvPicPr>
          <p:nvPr/>
        </p:nvPicPr>
        <p:blipFill>
          <a:blip r:embed="rId2"/>
          <a:stretch>
            <a:fillRect/>
          </a:stretch>
        </p:blipFill>
        <p:spPr>
          <a:xfrm>
            <a:off x="6119321" y="25139"/>
            <a:ext cx="6032905" cy="3544477"/>
          </a:xfrm>
          <a:prstGeom prst="rect">
            <a:avLst/>
          </a:prstGeom>
          <a:ln w="28575">
            <a:solidFill>
              <a:schemeClr val="bg1">
                <a:lumMod val="90000"/>
                <a:lumOff val="10000"/>
              </a:schemeClr>
            </a:solidFill>
          </a:ln>
        </p:spPr>
      </p:pic>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65194866-0E4B-4810-85A2-499653D76EC7}"/>
              </a:ext>
            </a:extLst>
          </p:cNvPr>
          <p:cNvSpPr>
            <a:spLocks noGrp="1"/>
          </p:cNvSpPr>
          <p:nvPr>
            <p:ph type="title"/>
          </p:nvPr>
        </p:nvSpPr>
        <p:spPr>
          <a:xfrm>
            <a:off x="0" y="1"/>
            <a:ext cx="5819480" cy="890927"/>
          </a:xfrm>
        </p:spPr>
        <p:txBody>
          <a:bodyPr vert="horz" wrap="square" lIns="121920" tIns="60960" rIns="121920" bIns="60960" numCol="1" rtlCol="0" anchor="b" anchorCtr="0" compatLnSpc="1">
            <a:prstTxWarp prst="textNoShape">
              <a:avLst/>
            </a:prstTxWarp>
            <a:normAutofit/>
          </a:bodyPr>
          <a:lstStyle/>
          <a:p>
            <a:pPr algn="l" defTabSz="1219170"/>
            <a:r>
              <a:rPr lang="en-US" sz="5467" b="1" dirty="0">
                <a:solidFill>
                  <a:schemeClr val="tx1"/>
                </a:solidFill>
                <a:ea typeface="+mj-ea"/>
                <a:cs typeface="+mj-cs"/>
              </a:rPr>
              <a:t>VELOCITA’ IN SALITA</a:t>
            </a: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56</a:t>
            </a:fld>
            <a:endParaRPr lang="en-US" sz="1600">
              <a:solidFill>
                <a:srgbClr val="002C5F">
                  <a:alpha val="80000"/>
                </a:srgbClr>
              </a:solidFill>
              <a:latin typeface="Calibri"/>
            </a:endParaRPr>
          </a:p>
        </p:txBody>
      </p:sp>
      <p:pic>
        <p:nvPicPr>
          <p:cNvPr id="8" name="Immagine 7" descr="Immagine che contiene testo, strada, cielo, esterni&#10;&#10;Descrizione generata automaticamente">
            <a:extLst>
              <a:ext uri="{FF2B5EF4-FFF2-40B4-BE49-F238E27FC236}">
                <a16:creationId xmlns:a16="http://schemas.microsoft.com/office/drawing/2014/main" id="{246C9FD0-613B-45BA-8D7F-D339347F44BB}"/>
              </a:ext>
            </a:extLst>
          </p:cNvPr>
          <p:cNvPicPr>
            <a:picLocks noChangeAspect="1"/>
          </p:cNvPicPr>
          <p:nvPr/>
        </p:nvPicPr>
        <p:blipFill rotWithShape="1">
          <a:blip r:embed="rId3"/>
          <a:srcRect l="3192" t="15417"/>
          <a:stretch/>
        </p:blipFill>
        <p:spPr>
          <a:xfrm>
            <a:off x="4675145" y="3594755"/>
            <a:ext cx="7477080" cy="3238107"/>
          </a:xfrm>
          <a:prstGeom prst="rect">
            <a:avLst/>
          </a:prstGeom>
          <a:ln w="28575">
            <a:solidFill>
              <a:schemeClr val="bg1">
                <a:lumMod val="90000"/>
                <a:lumOff val="10000"/>
              </a:schemeClr>
            </a:solidFill>
          </a:ln>
        </p:spPr>
      </p:pic>
      <p:pic>
        <p:nvPicPr>
          <p:cNvPr id="6" name="Immagine 5" descr="Immagine che contiene esterni, automobilismo&#10;&#10;Descrizione generata automaticamente">
            <a:extLst>
              <a:ext uri="{FF2B5EF4-FFF2-40B4-BE49-F238E27FC236}">
                <a16:creationId xmlns:a16="http://schemas.microsoft.com/office/drawing/2014/main" id="{ADDFACCD-79BD-42F9-A42D-394E0A6A8974}"/>
              </a:ext>
            </a:extLst>
          </p:cNvPr>
          <p:cNvPicPr>
            <a:picLocks noChangeAspect="1"/>
          </p:cNvPicPr>
          <p:nvPr/>
        </p:nvPicPr>
        <p:blipFill rotWithShape="1">
          <a:blip r:embed="rId4"/>
          <a:srcRect l="918" t="366" r="9292" b="9305"/>
          <a:stretch/>
        </p:blipFill>
        <p:spPr>
          <a:xfrm>
            <a:off x="1334220" y="1006060"/>
            <a:ext cx="5389745" cy="3614661"/>
          </a:xfrm>
          <a:prstGeom prst="rect">
            <a:avLst/>
          </a:prstGeom>
          <a:ln w="28575">
            <a:solidFill>
              <a:schemeClr val="bg1">
                <a:lumMod val="90000"/>
                <a:lumOff val="10000"/>
              </a:schemeClr>
            </a:solidFill>
          </a:ln>
        </p:spPr>
      </p:pic>
      <p:sp>
        <p:nvSpPr>
          <p:cNvPr id="11" name="CasellaDiTesto 10">
            <a:extLst>
              <a:ext uri="{FF2B5EF4-FFF2-40B4-BE49-F238E27FC236}">
                <a16:creationId xmlns:a16="http://schemas.microsoft.com/office/drawing/2014/main" id="{B14641A1-F3DF-4BA2-A258-DF0D9180BB9D}"/>
              </a:ext>
            </a:extLst>
          </p:cNvPr>
          <p:cNvSpPr txBox="1"/>
          <p:nvPr/>
        </p:nvSpPr>
        <p:spPr>
          <a:xfrm>
            <a:off x="175964" y="4881820"/>
            <a:ext cx="4333641" cy="1528945"/>
          </a:xfrm>
          <a:prstGeom prst="rect">
            <a:avLst/>
          </a:prstGeom>
          <a:noFill/>
          <a:ln w="28575">
            <a:solidFill>
              <a:srgbClr val="002060"/>
            </a:solidFill>
          </a:ln>
        </p:spPr>
        <p:txBody>
          <a:bodyPr wrap="square">
            <a:spAutoFit/>
          </a:bodyPr>
          <a:lstStyle/>
          <a:p>
            <a:pPr algn="ctr" defTabSz="914377" eaLnBrk="0" fontAlgn="base" hangingPunct="0">
              <a:spcBef>
                <a:spcPct val="0"/>
              </a:spcBef>
              <a:spcAft>
                <a:spcPct val="0"/>
              </a:spcAft>
            </a:pPr>
            <a:r>
              <a:rPr lang="it-IT" sz="1867" dirty="0">
                <a:solidFill>
                  <a:srgbClr val="080808"/>
                </a:solidFill>
                <a:latin typeface="CIDFont+F4"/>
              </a:rPr>
              <a:t>Il tracciato delle competizioni di velocità in salita è del tipo aperto e va percorso ad altitudine diversa solo in senso ascendente, con traguardo di partenza e traguardo d’arrivo alle sue estremità.</a:t>
            </a:r>
          </a:p>
        </p:txBody>
      </p:sp>
    </p:spTree>
    <p:extLst>
      <p:ext uri="{BB962C8B-B14F-4D97-AF65-F5344CB8AC3E}">
        <p14:creationId xmlns:p14="http://schemas.microsoft.com/office/powerpoint/2010/main" val="4009305814"/>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0F0D9DC1-B6FD-704A-A3A2-CD9770FAF447}" type="slidenum">
              <a:rPr lang="fr-FR">
                <a:solidFill>
                  <a:srgbClr val="FFFFFF"/>
                </a:solidFill>
              </a:rPr>
              <a:pPr defTabSz="914377">
                <a:defRPr/>
              </a:pPr>
              <a:t>57</a:t>
            </a:fld>
            <a:endParaRPr lang="fr-FR" dirty="0">
              <a:solidFill>
                <a:srgbClr val="FFFFFF"/>
              </a:solidFill>
            </a:endParaRPr>
          </a:p>
        </p:txBody>
      </p:sp>
      <p:sp>
        <p:nvSpPr>
          <p:cNvPr id="39938" name="Titre 3"/>
          <p:cNvSpPr>
            <a:spLocks noGrp="1"/>
          </p:cNvSpPr>
          <p:nvPr>
            <p:ph type="title"/>
          </p:nvPr>
        </p:nvSpPr>
        <p:spPr>
          <a:xfrm>
            <a:off x="2951866" y="2076690"/>
            <a:ext cx="9184217" cy="1406247"/>
          </a:xfrm>
        </p:spPr>
        <p:txBody>
          <a:bodyPr>
            <a:noAutofit/>
          </a:bodyPr>
          <a:lstStyle/>
          <a:p>
            <a:pPr algn="l" defTabSz="1219170" fontAlgn="auto">
              <a:lnSpc>
                <a:spcPct val="100000"/>
              </a:lnSpc>
              <a:spcAft>
                <a:spcPts val="0"/>
              </a:spcAft>
              <a:tabLst>
                <a:tab pos="1532376" algn="l"/>
              </a:tabLst>
              <a:defRPr/>
            </a:pPr>
            <a:r>
              <a:rPr lang="en-US" altLang="fr-FR" sz="1867" dirty="0" err="1">
                <a:solidFill>
                  <a:schemeClr val="tx2"/>
                </a:solidFill>
                <a:latin typeface="Avenir Book" panose="02000503020000020003" pitchFamily="2" charset="0"/>
                <a:ea typeface="Futura Std Medium" charset="0"/>
                <a:cs typeface="Calibri" panose="020F0502020204030204" pitchFamily="34" charset="0"/>
              </a:rPr>
              <a:t>Descrizione</a:t>
            </a:r>
            <a:r>
              <a:rPr lang="en-US" altLang="fr-FR" sz="1867" dirty="0">
                <a:solidFill>
                  <a:schemeClr val="tx2"/>
                </a:solidFill>
                <a:latin typeface="Avenir Book" panose="02000503020000020003" pitchFamily="2" charset="0"/>
                <a:ea typeface="Futura Std Medium" charset="0"/>
                <a:cs typeface="Calibri" panose="020F0502020204030204" pitchFamily="34" charset="0"/>
              </a:rPr>
              <a:t>:</a:t>
            </a:r>
            <a:br>
              <a:rPr lang="en-US" altLang="fr-FR" sz="1867" dirty="0">
                <a:solidFill>
                  <a:schemeClr val="tx2"/>
                </a:solidFill>
                <a:latin typeface="Avenir Book" panose="02000503020000020003" pitchFamily="2" charset="0"/>
                <a:ea typeface="Futura Std Medium" charset="0"/>
                <a:cs typeface="Calibri" panose="020F0502020204030204" pitchFamily="34" charset="0"/>
              </a:rPr>
            </a:br>
            <a:r>
              <a:rPr lang="en-US" altLang="fr-FR" sz="1600" dirty="0" err="1">
                <a:latin typeface="Avenir Book" panose="02000503020000020003" pitchFamily="2" charset="0"/>
              </a:rPr>
              <a:t>si</a:t>
            </a:r>
            <a:r>
              <a:rPr lang="en-US" altLang="fr-FR" sz="1600" dirty="0">
                <a:latin typeface="Avenir Book" panose="02000503020000020003" pitchFamily="2" charset="0"/>
              </a:rPr>
              <a:t> </a:t>
            </a:r>
            <a:r>
              <a:rPr lang="en-US" altLang="fr-FR" sz="1600" dirty="0" err="1">
                <a:latin typeface="Avenir Book" panose="02000503020000020003" pitchFamily="2" charset="0"/>
              </a:rPr>
              <a:t>corre</a:t>
            </a:r>
            <a:r>
              <a:rPr lang="en-US" altLang="fr-FR" sz="1600" dirty="0">
                <a:latin typeface="Avenir Book" panose="02000503020000020003" pitchFamily="2" charset="0"/>
              </a:rPr>
              <a:t> </a:t>
            </a:r>
            <a:r>
              <a:rPr lang="en-US" altLang="fr-FR" sz="1600" dirty="0" err="1">
                <a:latin typeface="Avenir Book" panose="02000503020000020003" pitchFamily="2" charset="0"/>
              </a:rPr>
              <a:t>su</a:t>
            </a:r>
            <a:r>
              <a:rPr lang="en-US" altLang="fr-FR" sz="1600" dirty="0">
                <a:latin typeface="Avenir Book" panose="02000503020000020003" pitchFamily="2" charset="0"/>
              </a:rPr>
              <a:t> un </a:t>
            </a:r>
            <a:r>
              <a:rPr lang="en-US" altLang="fr-FR" sz="1600" dirty="0" err="1">
                <a:latin typeface="Avenir Book" panose="02000503020000020003" pitchFamily="2" charset="0"/>
              </a:rPr>
              <a:t>unico</a:t>
            </a:r>
            <a:r>
              <a:rPr lang="en-US" altLang="fr-FR" sz="1600" dirty="0">
                <a:latin typeface="Avenir Book" panose="02000503020000020003" pitchFamily="2" charset="0"/>
              </a:rPr>
              <a:t> </a:t>
            </a:r>
            <a:r>
              <a:rPr lang="en-US" altLang="fr-FR" sz="1600" dirty="0" err="1">
                <a:latin typeface="Avenir Book" panose="02000503020000020003" pitchFamily="2" charset="0"/>
              </a:rPr>
              <a:t>tratto</a:t>
            </a:r>
            <a:r>
              <a:rPr lang="en-US" altLang="fr-FR" sz="1600" dirty="0">
                <a:latin typeface="Avenir Book" panose="02000503020000020003" pitchFamily="2" charset="0"/>
              </a:rPr>
              <a:t> di </a:t>
            </a:r>
            <a:r>
              <a:rPr lang="en-US" altLang="fr-FR" sz="1600" dirty="0" err="1">
                <a:latin typeface="Avenir Book" panose="02000503020000020003" pitchFamily="2" charset="0"/>
              </a:rPr>
              <a:t>strada</a:t>
            </a:r>
            <a:br>
              <a:rPr lang="en-US" altLang="fr-FR" sz="1600" dirty="0" err="1">
                <a:latin typeface="Avenir Book" panose="02000503020000020003" pitchFamily="2" charset="0"/>
              </a:rPr>
            </a:br>
            <a:r>
              <a:rPr lang="en-US" altLang="fr-FR" sz="1600" dirty="0">
                <a:latin typeface="Avenir Book" panose="02000503020000020003" pitchFamily="2" charset="0"/>
              </a:rPr>
              <a:t>I </a:t>
            </a:r>
            <a:r>
              <a:rPr lang="en-US" altLang="fr-FR" sz="1600" dirty="0" err="1">
                <a:latin typeface="Avenir Book" panose="02000503020000020003" pitchFamily="2" charset="0"/>
              </a:rPr>
              <a:t>tratti</a:t>
            </a:r>
            <a:r>
              <a:rPr lang="en-US" altLang="fr-FR" sz="1600" dirty="0">
                <a:latin typeface="Avenir Book" panose="02000503020000020003" pitchFamily="2" charset="0"/>
              </a:rPr>
              <a:t> </a:t>
            </a:r>
            <a:r>
              <a:rPr lang="en-US" altLang="fr-FR" sz="1600" dirty="0" err="1">
                <a:latin typeface="Avenir Book" panose="02000503020000020003" pitchFamily="2" charset="0"/>
              </a:rPr>
              <a:t>sono</a:t>
            </a:r>
            <a:r>
              <a:rPr lang="en-US" altLang="fr-FR" sz="1600" dirty="0">
                <a:latin typeface="Avenir Book" panose="02000503020000020003" pitchFamily="2" charset="0"/>
              </a:rPr>
              <a:t> </a:t>
            </a:r>
            <a:r>
              <a:rPr lang="en-US" altLang="fr-FR" sz="1600" dirty="0" err="1">
                <a:latin typeface="Avenir Book" panose="02000503020000020003" pitchFamily="2" charset="0"/>
              </a:rPr>
              <a:t>brevi</a:t>
            </a:r>
            <a:r>
              <a:rPr lang="en-US" altLang="fr-FR" sz="1600" dirty="0">
                <a:latin typeface="Avenir Book" panose="02000503020000020003" pitchFamily="2" charset="0"/>
              </a:rPr>
              <a:t> e in </a:t>
            </a:r>
            <a:r>
              <a:rPr lang="en-US" altLang="fr-FR" sz="1600" dirty="0" err="1">
                <a:latin typeface="Avenir Book" panose="02000503020000020003" pitchFamily="2" charset="0"/>
              </a:rPr>
              <a:t>salita</a:t>
            </a:r>
            <a:br>
              <a:rPr lang="en-US" altLang="fr-FR" sz="1600" dirty="0" err="1">
                <a:latin typeface="Avenir Book" panose="02000503020000020003" pitchFamily="2" charset="0"/>
              </a:rPr>
            </a:br>
            <a:r>
              <a:rPr lang="en-US" altLang="fr-FR" sz="1600" dirty="0">
                <a:latin typeface="Avenir Book" panose="02000503020000020003" pitchFamily="2" charset="0"/>
              </a:rPr>
              <a:t>Senza  </a:t>
            </a:r>
            <a:r>
              <a:rPr lang="en-US" altLang="fr-FR" sz="1600" dirty="0" err="1">
                <a:latin typeface="Avenir Book" panose="02000503020000020003" pitchFamily="2" charset="0"/>
              </a:rPr>
              <a:t>navigatore</a:t>
            </a:r>
            <a:br>
              <a:rPr lang="en-US" altLang="fr-FR" sz="2133" spc="-133" dirty="0">
                <a:solidFill>
                  <a:schemeClr val="tx2">
                    <a:satMod val="200000"/>
                  </a:schemeClr>
                </a:solidFill>
              </a:rPr>
            </a:br>
            <a:endParaRPr lang="en-US" altLang="fr-FR" sz="2133" dirty="0">
              <a:latin typeface="Avenir Book" panose="02000503020000020003" pitchFamily="2" charset="0"/>
            </a:endParaRPr>
          </a:p>
        </p:txBody>
      </p:sp>
      <p:sp>
        <p:nvSpPr>
          <p:cNvPr id="39939" name="Titre 3"/>
          <p:cNvSpPr txBox="1">
            <a:spLocks/>
          </p:cNvSpPr>
          <p:nvPr/>
        </p:nvSpPr>
        <p:spPr bwMode="auto">
          <a:xfrm>
            <a:off x="2946452" y="3206869"/>
            <a:ext cx="9184217" cy="69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tabLst>
                <a:tab pos="1532376" algn="l"/>
              </a:tabLst>
            </a:pPr>
            <a:r>
              <a:rPr lang="en-US" altLang="fr-FR" sz="1867" dirty="0" err="1">
                <a:solidFill>
                  <a:srgbClr val="00B3E1"/>
                </a:solidFill>
                <a:latin typeface="Avenir Book" panose="02000503020000020003" pitchFamily="2" charset="0"/>
                <a:ea typeface="Futura Std Medium" charset="0"/>
                <a:cs typeface="Calibri" panose="020F0502020204030204" pitchFamily="34" charset="0"/>
              </a:rPr>
              <a:t>Esempio</a:t>
            </a:r>
            <a:r>
              <a:rPr lang="en-US" altLang="fr-FR" sz="1867" dirty="0">
                <a:solidFill>
                  <a:srgbClr val="00B3E1"/>
                </a:solidFill>
                <a:latin typeface="Avenir Book" panose="02000503020000020003" pitchFamily="2" charset="0"/>
                <a:ea typeface="Futura Std Medium" charset="0"/>
                <a:cs typeface="Calibri" panose="020F0502020204030204" pitchFamily="34" charset="0"/>
              </a:rPr>
              <a:t>:</a:t>
            </a:r>
          </a:p>
          <a:p>
            <a:pPr defTabSz="914377" fontAlgn="base">
              <a:spcBef>
                <a:spcPct val="0"/>
              </a:spcBef>
              <a:spcAft>
                <a:spcPct val="0"/>
              </a:spcAft>
              <a:tabLst>
                <a:tab pos="1532376" algn="l"/>
              </a:tabLst>
            </a:pPr>
            <a:r>
              <a:rPr lang="en-US" altLang="fr-FR" sz="1600" dirty="0">
                <a:solidFill>
                  <a:srgbClr val="FFFFFF"/>
                </a:solidFill>
                <a:latin typeface="Avenir Book" panose="02000503020000020003" pitchFamily="2" charset="0"/>
                <a:ea typeface="Futura Std Medium" charset="0"/>
                <a:cs typeface="Futura Std Medium" charset="0"/>
              </a:rPr>
              <a:t>Da </a:t>
            </a:r>
            <a:r>
              <a:rPr lang="en-US" altLang="fr-FR" sz="1600" dirty="0" err="1">
                <a:solidFill>
                  <a:srgbClr val="FFFFFF"/>
                </a:solidFill>
                <a:latin typeface="Avenir Book" panose="02000503020000020003" pitchFamily="2" charset="0"/>
                <a:ea typeface="Futura Std Medium" charset="0"/>
                <a:cs typeface="Futura Std Medium" charset="0"/>
              </a:rPr>
              <a:t>brevi</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salite</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nazionali</a:t>
            </a:r>
            <a:r>
              <a:rPr lang="en-US" altLang="fr-FR" sz="1600" dirty="0">
                <a:solidFill>
                  <a:srgbClr val="FFFFFF"/>
                </a:solidFill>
                <a:latin typeface="Avenir Book" panose="02000503020000020003" pitchFamily="2" charset="0"/>
                <a:ea typeface="Futura Std Medium" charset="0"/>
                <a:cs typeface="Futura Std Medium" charset="0"/>
              </a:rPr>
              <a:t> a </a:t>
            </a:r>
            <a:r>
              <a:rPr lang="en-US" altLang="fr-FR" sz="1600" dirty="0" err="1">
                <a:solidFill>
                  <a:srgbClr val="FFFFFF"/>
                </a:solidFill>
                <a:latin typeface="Avenir Book" panose="02000503020000020003" pitchFamily="2" charset="0"/>
                <a:ea typeface="Futura Std Medium" charset="0"/>
                <a:cs typeface="Futura Std Medium" charset="0"/>
              </a:rPr>
              <a:t>Campionati</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internazionali</a:t>
            </a:r>
            <a:endParaRPr lang="en-US" altLang="fr-FR" sz="1600" dirty="0">
              <a:solidFill>
                <a:srgbClr val="FFFFFF"/>
              </a:solidFill>
              <a:latin typeface="Avenir Book" panose="02000503020000020003" pitchFamily="2" charset="0"/>
              <a:ea typeface="Futura Std Light" charset="0"/>
              <a:cs typeface="Futura Std Light" charset="0"/>
            </a:endParaRPr>
          </a:p>
        </p:txBody>
      </p:sp>
      <p:sp>
        <p:nvSpPr>
          <p:cNvPr id="39940" name="Titre 3"/>
          <p:cNvSpPr txBox="1">
            <a:spLocks/>
          </p:cNvSpPr>
          <p:nvPr/>
        </p:nvSpPr>
        <p:spPr bwMode="auto">
          <a:xfrm>
            <a:off x="2951866" y="3953472"/>
            <a:ext cx="9184217" cy="13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tabLst>
                <a:tab pos="1532376" algn="l"/>
              </a:tabLst>
            </a:pPr>
            <a:r>
              <a:rPr lang="en-US" altLang="fr-FR" sz="1867" dirty="0" err="1">
                <a:solidFill>
                  <a:srgbClr val="00B3E1"/>
                </a:solidFill>
                <a:latin typeface="Avenir Book" panose="02000503020000020003" pitchFamily="2" charset="0"/>
                <a:ea typeface="Futura Std Medium" charset="0"/>
                <a:cs typeface="Calibri" panose="020F0502020204030204" pitchFamily="34" charset="0"/>
              </a:rPr>
              <a:t>Durata</a:t>
            </a:r>
            <a:r>
              <a:rPr lang="en-US" altLang="fr-FR" sz="1867" dirty="0">
                <a:solidFill>
                  <a:srgbClr val="00B3E1"/>
                </a:solidFill>
                <a:latin typeface="Avenir Book" panose="02000503020000020003" pitchFamily="2" charset="0"/>
                <a:ea typeface="Futura Std Medium" charset="0"/>
                <a:cs typeface="Calibri" panose="020F0502020204030204" pitchFamily="34" charset="0"/>
              </a:rPr>
              <a:t>:</a:t>
            </a:r>
          </a:p>
          <a:p>
            <a:pPr defTabSz="914377" fontAlgn="base">
              <a:spcBef>
                <a:spcPct val="0"/>
              </a:spcBef>
              <a:spcAft>
                <a:spcPct val="0"/>
              </a:spcAft>
              <a:tabLst>
                <a:tab pos="1532376" algn="l"/>
              </a:tabLst>
            </a:pPr>
            <a:r>
              <a:rPr lang="en-US" altLang="fr-FR" sz="1600" dirty="0" err="1">
                <a:solidFill>
                  <a:srgbClr val="FFFFFF"/>
                </a:solidFill>
                <a:latin typeface="Avenir Book" panose="02000503020000020003" pitchFamily="2" charset="0"/>
                <a:ea typeface="Futura Std Medium" charset="0"/>
                <a:cs typeface="Futura Std Medium" charset="0"/>
              </a:rPr>
              <a:t>Varia</a:t>
            </a:r>
            <a:r>
              <a:rPr lang="en-US" altLang="fr-FR" sz="1600" dirty="0">
                <a:solidFill>
                  <a:srgbClr val="FFFFFF"/>
                </a:solidFill>
                <a:latin typeface="Avenir Book" panose="02000503020000020003" pitchFamily="2" charset="0"/>
                <a:ea typeface="Futura Std Medium" charset="0"/>
                <a:cs typeface="Futura Std Medium" charset="0"/>
              </a:rPr>
              <a:t> a </a:t>
            </a:r>
            <a:r>
              <a:rPr lang="en-US" altLang="fr-FR" sz="1600" dirty="0" err="1">
                <a:solidFill>
                  <a:srgbClr val="FFFFFF"/>
                </a:solidFill>
                <a:latin typeface="Avenir Book" panose="02000503020000020003" pitchFamily="2" charset="0"/>
                <a:ea typeface="Futura Std Medium" charset="0"/>
                <a:cs typeface="Futura Std Medium" charset="0"/>
              </a:rPr>
              <a:t>seconda</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dell’evento</a:t>
            </a:r>
            <a:r>
              <a:rPr lang="en-US" altLang="fr-FR" sz="1600" dirty="0">
                <a:solidFill>
                  <a:srgbClr val="FFFFFF"/>
                </a:solidFill>
                <a:latin typeface="Avenir Book" panose="02000503020000020003" pitchFamily="2" charset="0"/>
                <a:ea typeface="Futura Std Medium" charset="0"/>
                <a:cs typeface="Futura Std Medium" charset="0"/>
              </a:rPr>
              <a:t> - I </a:t>
            </a:r>
            <a:r>
              <a:rPr lang="en-US" altLang="fr-FR" sz="1600" dirty="0" err="1">
                <a:solidFill>
                  <a:srgbClr val="FFFFFF"/>
                </a:solidFill>
                <a:latin typeface="Avenir Book" panose="02000503020000020003" pitchFamily="2" charset="0"/>
                <a:ea typeface="Futura Std Medium" charset="0"/>
                <a:cs typeface="Futura Std Medium" charset="0"/>
              </a:rPr>
              <a:t>piloti</a:t>
            </a:r>
            <a:r>
              <a:rPr lang="en-US" altLang="fr-FR" sz="1600" dirty="0">
                <a:solidFill>
                  <a:srgbClr val="FFFFFF"/>
                </a:solidFill>
                <a:latin typeface="Avenir Book" panose="02000503020000020003" pitchFamily="2" charset="0"/>
                <a:ea typeface="Futura Std Medium" charset="0"/>
                <a:cs typeface="Futura Std Medium" charset="0"/>
              </a:rPr>
              <a:t> del </a:t>
            </a:r>
            <a:r>
              <a:rPr lang="en-US" altLang="fr-FR" sz="1600" dirty="0" err="1">
                <a:solidFill>
                  <a:srgbClr val="FFFFFF"/>
                </a:solidFill>
                <a:latin typeface="Avenir Book" panose="02000503020000020003" pitchFamily="2" charset="0"/>
                <a:ea typeface="Futura Std Medium" charset="0"/>
                <a:cs typeface="Futura Std Medium" charset="0"/>
              </a:rPr>
              <a:t>Campionato</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Europeo</a:t>
            </a:r>
            <a:r>
              <a:rPr lang="en-US" altLang="fr-FR" sz="1600" dirty="0">
                <a:solidFill>
                  <a:srgbClr val="FFFFFF"/>
                </a:solidFill>
                <a:latin typeface="Avenir Book" panose="02000503020000020003" pitchFamily="2" charset="0"/>
                <a:ea typeface="Futura Std Medium" charset="0"/>
                <a:cs typeface="Futura Std Medium" charset="0"/>
              </a:rPr>
              <a:t> FIA </a:t>
            </a:r>
            <a:r>
              <a:rPr lang="en-US" altLang="fr-FR" sz="1600" dirty="0" err="1">
                <a:solidFill>
                  <a:srgbClr val="FFFFFF"/>
                </a:solidFill>
                <a:latin typeface="Avenir Book" panose="02000503020000020003" pitchFamily="2" charset="0"/>
                <a:ea typeface="Futura Std Medium" charset="0"/>
                <a:cs typeface="Futura Std Medium" charset="0"/>
              </a:rPr>
              <a:t>devono</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completare</a:t>
            </a:r>
            <a:r>
              <a:rPr lang="en-US" altLang="fr-FR" sz="1600" dirty="0">
                <a:solidFill>
                  <a:srgbClr val="FFFFFF"/>
                </a:solidFill>
                <a:latin typeface="Avenir Book" panose="02000503020000020003" pitchFamily="2" charset="0"/>
                <a:ea typeface="Futura Std Medium" charset="0"/>
                <a:cs typeface="Futura Std Medium" charset="0"/>
              </a:rPr>
              <a:t> un </a:t>
            </a:r>
            <a:r>
              <a:rPr lang="en-US" altLang="fr-FR" sz="1600" dirty="0" err="1">
                <a:solidFill>
                  <a:srgbClr val="FFFFFF"/>
                </a:solidFill>
                <a:latin typeface="Avenir Book" panose="02000503020000020003" pitchFamily="2" charset="0"/>
                <a:ea typeface="Futura Std Medium" charset="0"/>
                <a:cs typeface="Futura Std Medium" charset="0"/>
              </a:rPr>
              <a:t>minimo</a:t>
            </a:r>
            <a:r>
              <a:rPr lang="en-US" altLang="fr-FR" sz="1600" dirty="0">
                <a:solidFill>
                  <a:srgbClr val="FFFFFF"/>
                </a:solidFill>
                <a:latin typeface="Avenir Book" panose="02000503020000020003" pitchFamily="2" charset="0"/>
                <a:ea typeface="Futura Std Medium" charset="0"/>
                <a:cs typeface="Futura Std Medium" charset="0"/>
              </a:rPr>
              <a:t>  di </a:t>
            </a:r>
            <a:r>
              <a:rPr lang="en-US" altLang="fr-FR" sz="1600" dirty="0">
                <a:solidFill>
                  <a:srgbClr val="FFFFFF"/>
                </a:solidFill>
                <a:latin typeface="Avenir Book" panose="02000503020000020003" pitchFamily="2" charset="0"/>
                <a:ea typeface="Futura Std Light" charset="0"/>
                <a:cs typeface="Futura Std Light" charset="0"/>
              </a:rPr>
              <a:t>10 Km</a:t>
            </a:r>
          </a:p>
          <a:p>
            <a:pPr defTabSz="914377" fontAlgn="base">
              <a:spcBef>
                <a:spcPct val="0"/>
              </a:spcBef>
              <a:spcAft>
                <a:spcPct val="0"/>
              </a:spcAft>
              <a:tabLst>
                <a:tab pos="1532376" algn="l"/>
              </a:tabLst>
            </a:pPr>
            <a:r>
              <a:rPr lang="en-US" altLang="fr-FR" sz="1600" dirty="0" err="1">
                <a:solidFill>
                  <a:srgbClr val="FFFFFF"/>
                </a:solidFill>
                <a:latin typeface="Avenir Book" panose="02000503020000020003" pitchFamily="2" charset="0"/>
                <a:ea typeface="Futura Std Light" charset="0"/>
                <a:cs typeface="Futura Std Light" charset="0"/>
              </a:rPr>
              <a:t>Lunghezza</a:t>
            </a:r>
            <a:r>
              <a:rPr lang="en-US" altLang="fr-FR" sz="1600" dirty="0">
                <a:solidFill>
                  <a:srgbClr val="FFFFFF"/>
                </a:solidFill>
                <a:latin typeface="Avenir Book" panose="02000503020000020003" pitchFamily="2" charset="0"/>
                <a:ea typeface="Futura Std Light" charset="0"/>
                <a:cs typeface="Futura Std Light" charset="0"/>
              </a:rPr>
              <a:t> minima 5km (3,5km per le </a:t>
            </a:r>
            <a:r>
              <a:rPr lang="en-US" altLang="fr-FR" sz="1600" dirty="0" err="1">
                <a:solidFill>
                  <a:srgbClr val="FFFFFF"/>
                </a:solidFill>
                <a:latin typeface="Avenir Book" panose="02000503020000020003" pitchFamily="2" charset="0"/>
                <a:ea typeface="Futura Std Light" charset="0"/>
                <a:cs typeface="Futura Std Light" charset="0"/>
              </a:rPr>
              <a:t>salite</a:t>
            </a:r>
            <a:r>
              <a:rPr lang="en-US" altLang="fr-FR" sz="1600" dirty="0">
                <a:solidFill>
                  <a:srgbClr val="FFFFFF"/>
                </a:solidFill>
                <a:latin typeface="Avenir Book" panose="02000503020000020003" pitchFamily="2" charset="0"/>
                <a:ea typeface="Futura Std Light" charset="0"/>
                <a:cs typeface="Futura Std Light" charset="0"/>
              </a:rPr>
              <a:t> </a:t>
            </a:r>
            <a:r>
              <a:rPr lang="en-US" altLang="fr-FR" sz="1600" dirty="0" err="1">
                <a:solidFill>
                  <a:srgbClr val="FFFFFF"/>
                </a:solidFill>
                <a:latin typeface="Avenir Book" panose="02000503020000020003" pitchFamily="2" charset="0"/>
                <a:ea typeface="Futura Std Light" charset="0"/>
                <a:cs typeface="Futura Std Light" charset="0"/>
              </a:rPr>
              <a:t>storiche</a:t>
            </a:r>
            <a:r>
              <a:rPr lang="en-US" altLang="fr-FR" sz="1600" dirty="0">
                <a:solidFill>
                  <a:srgbClr val="FFFFFF"/>
                </a:solidFill>
                <a:latin typeface="Avenir Book" panose="02000503020000020003" pitchFamily="2" charset="0"/>
                <a:ea typeface="Futura Std Light" charset="0"/>
                <a:cs typeface="Futura Std Light" charset="0"/>
              </a:rPr>
              <a:t>), </a:t>
            </a:r>
            <a:r>
              <a:rPr lang="en-US" altLang="fr-FR" sz="1600" dirty="0" err="1">
                <a:solidFill>
                  <a:srgbClr val="FFFFFF"/>
                </a:solidFill>
                <a:latin typeface="Avenir Book" panose="02000503020000020003" pitchFamily="2" charset="0"/>
                <a:ea typeface="Futura Std Light" charset="0"/>
                <a:cs typeface="Futura Std Light" charset="0"/>
              </a:rPr>
              <a:t>lunghezza</a:t>
            </a:r>
            <a:r>
              <a:rPr lang="en-US" altLang="fr-FR" sz="1600" dirty="0">
                <a:solidFill>
                  <a:srgbClr val="FFFFFF"/>
                </a:solidFill>
                <a:latin typeface="Avenir Book" panose="02000503020000020003" pitchFamily="2" charset="0"/>
                <a:ea typeface="Futura Std Light" charset="0"/>
                <a:cs typeface="Futura Std Light" charset="0"/>
              </a:rPr>
              <a:t> </a:t>
            </a:r>
            <a:r>
              <a:rPr lang="en-US" altLang="fr-FR" sz="1600" dirty="0" err="1">
                <a:solidFill>
                  <a:srgbClr val="FFFFFF"/>
                </a:solidFill>
                <a:latin typeface="Avenir Book" panose="02000503020000020003" pitchFamily="2" charset="0"/>
                <a:ea typeface="Futura Std Light" charset="0"/>
                <a:cs typeface="Futura Std Light" charset="0"/>
              </a:rPr>
              <a:t>massima</a:t>
            </a:r>
            <a:r>
              <a:rPr lang="en-US" altLang="fr-FR" sz="1600" dirty="0">
                <a:solidFill>
                  <a:srgbClr val="FFFFFF"/>
                </a:solidFill>
                <a:latin typeface="Avenir Book" panose="02000503020000020003" pitchFamily="2" charset="0"/>
                <a:ea typeface="Futura Std Light" charset="0"/>
                <a:cs typeface="Futura Std Light" charset="0"/>
              </a:rPr>
              <a:t> </a:t>
            </a:r>
            <a:r>
              <a:rPr lang="en-US" altLang="fr-FR" sz="1600" dirty="0" err="1">
                <a:solidFill>
                  <a:srgbClr val="FFFFFF"/>
                </a:solidFill>
                <a:latin typeface="Avenir Book" panose="02000503020000020003" pitchFamily="2" charset="0"/>
                <a:ea typeface="Futura Std Light" charset="0"/>
                <a:cs typeface="Futura Std Light" charset="0"/>
              </a:rPr>
              <a:t>fino</a:t>
            </a:r>
            <a:r>
              <a:rPr lang="en-US" altLang="fr-FR" sz="1600" dirty="0">
                <a:solidFill>
                  <a:srgbClr val="FFFFFF"/>
                </a:solidFill>
                <a:latin typeface="Avenir Book" panose="02000503020000020003" pitchFamily="2" charset="0"/>
                <a:ea typeface="Futura Std Light" charset="0"/>
                <a:cs typeface="Futura Std Light" charset="0"/>
              </a:rPr>
              <a:t> a 18km</a:t>
            </a:r>
          </a:p>
          <a:p>
            <a:pPr defTabSz="914377" fontAlgn="base">
              <a:spcBef>
                <a:spcPct val="0"/>
              </a:spcBef>
              <a:spcAft>
                <a:spcPct val="0"/>
              </a:spcAft>
              <a:tabLst>
                <a:tab pos="1532376" algn="l"/>
              </a:tabLst>
            </a:pPr>
            <a:r>
              <a:rPr lang="en-US" altLang="fr-FR" sz="1600" dirty="0" err="1">
                <a:solidFill>
                  <a:srgbClr val="FFFFFF"/>
                </a:solidFill>
                <a:latin typeface="Avenir Book" panose="02000503020000020003" pitchFamily="2" charset="0"/>
                <a:ea typeface="Futura Std Light" charset="0"/>
                <a:cs typeface="Futura Std Light" charset="0"/>
              </a:rPr>
              <a:t>Pendenza</a:t>
            </a:r>
            <a:r>
              <a:rPr lang="en-US" altLang="fr-FR" sz="1600" dirty="0">
                <a:solidFill>
                  <a:srgbClr val="FFFFFF"/>
                </a:solidFill>
                <a:latin typeface="Avenir Book" panose="02000503020000020003" pitchFamily="2" charset="0"/>
                <a:ea typeface="Futura Std Light" charset="0"/>
                <a:cs typeface="Futura Std Light" charset="0"/>
              </a:rPr>
              <a:t> media minima 5%</a:t>
            </a:r>
          </a:p>
          <a:p>
            <a:pPr defTabSz="914377" fontAlgn="base">
              <a:spcBef>
                <a:spcPct val="0"/>
              </a:spcBef>
              <a:spcAft>
                <a:spcPct val="0"/>
              </a:spcAft>
              <a:tabLst>
                <a:tab pos="1532376" algn="l"/>
              </a:tabLst>
            </a:pPr>
            <a:r>
              <a:rPr lang="en-US" altLang="fr-FR" sz="2133" dirty="0">
                <a:solidFill>
                  <a:srgbClr val="002C5F"/>
                </a:solidFill>
                <a:latin typeface="Avenir Book" panose="02000503020000020003" pitchFamily="2" charset="0"/>
                <a:ea typeface="Futura Std Light" charset="0"/>
                <a:cs typeface="Futura Std Light" charset="0"/>
              </a:rPr>
              <a:t>	</a:t>
            </a:r>
          </a:p>
        </p:txBody>
      </p:sp>
      <p:sp>
        <p:nvSpPr>
          <p:cNvPr id="39941" name="Titre 3"/>
          <p:cNvSpPr txBox="1">
            <a:spLocks/>
          </p:cNvSpPr>
          <p:nvPr/>
        </p:nvSpPr>
        <p:spPr bwMode="auto">
          <a:xfrm>
            <a:off x="3015101" y="5431276"/>
            <a:ext cx="9184217" cy="69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tabLst>
                <a:tab pos="1532376" algn="l"/>
              </a:tabLst>
            </a:pPr>
            <a:r>
              <a:rPr lang="en-US" altLang="fr-FR" sz="1867" dirty="0" err="1">
                <a:solidFill>
                  <a:srgbClr val="00B3E1"/>
                </a:solidFill>
                <a:latin typeface="Avenir Book" panose="02000503020000020003" pitchFamily="2" charset="0"/>
                <a:ea typeface="Futura Std Medium" charset="0"/>
                <a:cs typeface="Calibri" panose="020F0502020204030204" pitchFamily="34" charset="0"/>
              </a:rPr>
              <a:t>Veicoli</a:t>
            </a:r>
            <a:r>
              <a:rPr lang="en-US" altLang="fr-FR" sz="1867" dirty="0">
                <a:solidFill>
                  <a:srgbClr val="00B3E1"/>
                </a:solidFill>
                <a:latin typeface="Avenir Book" panose="02000503020000020003" pitchFamily="2" charset="0"/>
                <a:ea typeface="Futura Std Medium" charset="0"/>
                <a:cs typeface="Calibri" panose="020F0502020204030204" pitchFamily="34" charset="0"/>
              </a:rPr>
              <a:t>:</a:t>
            </a:r>
          </a:p>
          <a:p>
            <a:pPr defTabSz="914377" fontAlgn="base">
              <a:spcBef>
                <a:spcPct val="0"/>
              </a:spcBef>
              <a:spcAft>
                <a:spcPct val="0"/>
              </a:spcAft>
              <a:tabLst>
                <a:tab pos="1532376" algn="l"/>
              </a:tabLst>
            </a:pPr>
            <a:r>
              <a:rPr lang="en-US" altLang="fr-FR" sz="1600" dirty="0" err="1">
                <a:solidFill>
                  <a:srgbClr val="FFFFFF"/>
                </a:solidFill>
                <a:latin typeface="Avenir Book" panose="02000503020000020003" pitchFamily="2" charset="0"/>
                <a:ea typeface="Futura Std Medium" charset="0"/>
                <a:cs typeface="Futura Std Medium" charset="0"/>
              </a:rPr>
              <a:t>Vasta</a:t>
            </a:r>
            <a:r>
              <a:rPr lang="en-US" altLang="fr-FR" sz="1600" dirty="0">
                <a:solidFill>
                  <a:srgbClr val="FFFFFF"/>
                </a:solidFill>
                <a:latin typeface="Avenir Book" panose="02000503020000020003" pitchFamily="2" charset="0"/>
                <a:ea typeface="Futura Std Medium" charset="0"/>
                <a:cs typeface="Futura Std Medium" charset="0"/>
              </a:rPr>
              <a:t> gamma </a:t>
            </a:r>
            <a:r>
              <a:rPr lang="en-US" altLang="fr-FR" sz="1600" dirty="0" err="1">
                <a:solidFill>
                  <a:srgbClr val="FFFFFF"/>
                </a:solidFill>
                <a:latin typeface="Avenir Book" panose="02000503020000020003" pitchFamily="2" charset="0"/>
                <a:ea typeface="Futura Std Medium" charset="0"/>
                <a:cs typeface="Futura Std Medium" charset="0"/>
              </a:rPr>
              <a:t>che</a:t>
            </a:r>
            <a:r>
              <a:rPr lang="en-US" altLang="fr-FR" sz="1600" dirty="0">
                <a:solidFill>
                  <a:srgbClr val="FFFFFF"/>
                </a:solidFill>
                <a:latin typeface="Avenir Book" panose="02000503020000020003" pitchFamily="2" charset="0"/>
                <a:ea typeface="Futura Std Medium" charset="0"/>
                <a:cs typeface="Futura Std Medium" charset="0"/>
              </a:rPr>
              <a:t> include </a:t>
            </a:r>
            <a:r>
              <a:rPr lang="en-US" altLang="fr-FR" sz="1600" dirty="0" err="1">
                <a:solidFill>
                  <a:srgbClr val="FFFFFF"/>
                </a:solidFill>
                <a:latin typeface="Avenir Book" panose="02000503020000020003" pitchFamily="2" charset="0"/>
                <a:ea typeface="Futura Std Medium" charset="0"/>
                <a:cs typeface="Futura Std Medium" charset="0"/>
              </a:rPr>
              <a:t>ruote</a:t>
            </a:r>
            <a:r>
              <a:rPr lang="en-US" altLang="fr-FR" sz="1600" dirty="0">
                <a:solidFill>
                  <a:srgbClr val="FFFFFF"/>
                </a:solidFill>
                <a:latin typeface="Avenir Book" panose="02000503020000020003" pitchFamily="2" charset="0"/>
                <a:ea typeface="Futura Std Medium" charset="0"/>
                <a:cs typeface="Futura Std Medium" charset="0"/>
              </a:rPr>
              <a:t> </a:t>
            </a:r>
            <a:r>
              <a:rPr lang="en-US" altLang="fr-FR" sz="1600" dirty="0" err="1">
                <a:solidFill>
                  <a:srgbClr val="FFFFFF"/>
                </a:solidFill>
                <a:latin typeface="Avenir Book" panose="02000503020000020003" pitchFamily="2" charset="0"/>
                <a:ea typeface="Futura Std Medium" charset="0"/>
                <a:cs typeface="Futura Std Medium" charset="0"/>
              </a:rPr>
              <a:t>scoperte</a:t>
            </a:r>
            <a:r>
              <a:rPr lang="en-US" altLang="fr-FR" sz="1600" dirty="0">
                <a:solidFill>
                  <a:srgbClr val="FFFFFF"/>
                </a:solidFill>
                <a:latin typeface="Avenir Book" panose="02000503020000020003" pitchFamily="2" charset="0"/>
                <a:ea typeface="Futura Std Medium" charset="0"/>
                <a:cs typeface="Futura Std Medium" charset="0"/>
              </a:rPr>
              <a:t> e </a:t>
            </a:r>
            <a:r>
              <a:rPr lang="en-US" altLang="fr-FR" sz="1600" dirty="0" err="1">
                <a:solidFill>
                  <a:srgbClr val="FFFFFF"/>
                </a:solidFill>
                <a:latin typeface="Avenir Book" panose="02000503020000020003" pitchFamily="2" charset="0"/>
                <a:ea typeface="Futura Std Medium" charset="0"/>
                <a:cs typeface="Futura Std Medium" charset="0"/>
              </a:rPr>
              <a:t>prototipi</a:t>
            </a:r>
            <a:endParaRPr lang="en-US" altLang="fr-FR" sz="1600" dirty="0">
              <a:solidFill>
                <a:srgbClr val="FFFFFF"/>
              </a:solidFill>
              <a:latin typeface="Avenir Book" panose="02000503020000020003" pitchFamily="2" charset="0"/>
              <a:ea typeface="Futura Std Light" charset="0"/>
              <a:cs typeface="Futura Std Light" charset="0"/>
            </a:endParaRPr>
          </a:p>
        </p:txBody>
      </p:sp>
      <p:sp>
        <p:nvSpPr>
          <p:cNvPr id="39944" name="Image 10"/>
          <p:cNvSpPr>
            <a:spLocks noChangeAspect="1"/>
          </p:cNvSpPr>
          <p:nvPr/>
        </p:nvSpPr>
        <p:spPr bwMode="auto">
          <a:xfrm>
            <a:off x="1100667" y="3856570"/>
            <a:ext cx="425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9945" name="Image 11"/>
          <p:cNvSpPr>
            <a:spLocks noChangeAspect="1"/>
          </p:cNvSpPr>
          <p:nvPr/>
        </p:nvSpPr>
        <p:spPr bwMode="auto">
          <a:xfrm>
            <a:off x="1005418" y="4821767"/>
            <a:ext cx="601135"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9946" name="Image 12"/>
          <p:cNvSpPr>
            <a:spLocks noChangeAspect="1"/>
          </p:cNvSpPr>
          <p:nvPr/>
        </p:nvSpPr>
        <p:spPr bwMode="auto">
          <a:xfrm>
            <a:off x="1104905" y="3086103"/>
            <a:ext cx="376767"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9947" name="Image 13"/>
          <p:cNvSpPr>
            <a:spLocks noChangeAspect="1"/>
          </p:cNvSpPr>
          <p:nvPr/>
        </p:nvSpPr>
        <p:spPr bwMode="auto">
          <a:xfrm>
            <a:off x="1143003" y="2385486"/>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pic>
        <p:nvPicPr>
          <p:cNvPr id="13" name="Image 12"/>
          <p:cNvPicPr>
            <a:picLocks noChangeAspect="1"/>
          </p:cNvPicPr>
          <p:nvPr/>
        </p:nvPicPr>
        <p:blipFill>
          <a:blip r:embed="rId3"/>
          <a:stretch>
            <a:fillRect/>
          </a:stretch>
        </p:blipFill>
        <p:spPr>
          <a:xfrm>
            <a:off x="2445802" y="3953473"/>
            <a:ext cx="424687" cy="520841"/>
          </a:xfrm>
          <a:prstGeom prst="rect">
            <a:avLst/>
          </a:prstGeom>
        </p:spPr>
      </p:pic>
      <p:pic>
        <p:nvPicPr>
          <p:cNvPr id="14" name="Image 13"/>
          <p:cNvPicPr>
            <a:picLocks noChangeAspect="1"/>
          </p:cNvPicPr>
          <p:nvPr/>
        </p:nvPicPr>
        <p:blipFill>
          <a:blip r:embed="rId4"/>
          <a:stretch>
            <a:fillRect/>
          </a:stretch>
        </p:blipFill>
        <p:spPr>
          <a:xfrm>
            <a:off x="2445801" y="5431275"/>
            <a:ext cx="600971" cy="240388"/>
          </a:xfrm>
          <a:prstGeom prst="rect">
            <a:avLst/>
          </a:prstGeom>
        </p:spPr>
      </p:pic>
      <p:pic>
        <p:nvPicPr>
          <p:cNvPr id="15" name="Image 14"/>
          <p:cNvPicPr>
            <a:picLocks noChangeAspect="1"/>
          </p:cNvPicPr>
          <p:nvPr/>
        </p:nvPicPr>
        <p:blipFill>
          <a:blip r:embed="rId5"/>
          <a:stretch>
            <a:fillRect/>
          </a:stretch>
        </p:blipFill>
        <p:spPr>
          <a:xfrm>
            <a:off x="2445801" y="3206869"/>
            <a:ext cx="376608" cy="464751"/>
          </a:xfrm>
          <a:prstGeom prst="rect">
            <a:avLst/>
          </a:prstGeom>
        </p:spPr>
      </p:pic>
      <p:pic>
        <p:nvPicPr>
          <p:cNvPr id="16" name="Image 15"/>
          <p:cNvPicPr>
            <a:picLocks noChangeAspect="1"/>
          </p:cNvPicPr>
          <p:nvPr/>
        </p:nvPicPr>
        <p:blipFill>
          <a:blip r:embed="rId6"/>
          <a:stretch>
            <a:fillRect/>
          </a:stretch>
        </p:blipFill>
        <p:spPr>
          <a:xfrm>
            <a:off x="2488024" y="2076690"/>
            <a:ext cx="480777" cy="480777"/>
          </a:xfrm>
          <a:prstGeom prst="rect">
            <a:avLst/>
          </a:prstGeom>
        </p:spPr>
      </p:pic>
      <p:sp>
        <p:nvSpPr>
          <p:cNvPr id="25" name="Sous-titre 2">
            <a:extLst>
              <a:ext uri="{FF2B5EF4-FFF2-40B4-BE49-F238E27FC236}">
                <a16:creationId xmlns:a16="http://schemas.microsoft.com/office/drawing/2014/main" id="{39BF0FA0-1BC6-0147-ACFA-A59F207CEB06}"/>
              </a:ext>
            </a:extLst>
          </p:cNvPr>
          <p:cNvSpPr txBox="1">
            <a:spLocks/>
          </p:cNvSpPr>
          <p:nvPr/>
        </p:nvSpPr>
        <p:spPr bwMode="auto">
          <a:xfrm>
            <a:off x="964780" y="1381763"/>
            <a:ext cx="7000665" cy="485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fr-FR" altLang="fr-FR" sz="3733" dirty="0">
                <a:solidFill>
                  <a:srgbClr val="FFFFFF"/>
                </a:solidFill>
                <a:latin typeface="Avenir Book" panose="02000503020000020003" pitchFamily="2" charset="0"/>
                <a:ea typeface="Futura Std Light Oblique" charset="0"/>
                <a:cs typeface="Futura Std Light Oblique" charset="0"/>
              </a:rPr>
              <a:t>SALITE</a:t>
            </a:r>
          </a:p>
        </p:txBody>
      </p:sp>
      <p:pic>
        <p:nvPicPr>
          <p:cNvPr id="32" name="Image 31">
            <a:extLst>
              <a:ext uri="{FF2B5EF4-FFF2-40B4-BE49-F238E27FC236}">
                <a16:creationId xmlns:a16="http://schemas.microsoft.com/office/drawing/2014/main" id="{FDD9A339-71F2-0446-8DC6-9CFB75C8818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38828" y="547929"/>
            <a:ext cx="3402117" cy="1924044"/>
          </a:xfrm>
          <a:prstGeom prst="rect">
            <a:avLst/>
          </a:prstGeom>
        </p:spPr>
      </p:pic>
      <p:sp>
        <p:nvSpPr>
          <p:cNvPr id="21" name="Parallélogramme 20">
            <a:extLst>
              <a:ext uri="{FF2B5EF4-FFF2-40B4-BE49-F238E27FC236}">
                <a16:creationId xmlns:a16="http://schemas.microsoft.com/office/drawing/2014/main" id="{9A6FBF59-937D-9D43-BF35-C3FEECC0ADE5}"/>
              </a:ext>
            </a:extLst>
          </p:cNvPr>
          <p:cNvSpPr/>
          <p:nvPr/>
        </p:nvSpPr>
        <p:spPr>
          <a:xfrm>
            <a:off x="8044137" y="1843366"/>
            <a:ext cx="1852900" cy="458425"/>
          </a:xfrm>
          <a:prstGeom prst="parallelogram">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fr-FR" sz="2133" dirty="0" err="1">
                <a:solidFill>
                  <a:srgbClr val="FFFFFF"/>
                </a:solidFill>
                <a:latin typeface="Avenir Book" panose="02000503020000020003" pitchFamily="2" charset="0"/>
                <a:ea typeface="Futura Std Book" charset="0"/>
                <a:cs typeface="Futura Std Book" charset="0"/>
              </a:rPr>
              <a:t>Salite</a:t>
            </a:r>
            <a:endParaRPr lang="fr-FR" sz="2133" dirty="0">
              <a:solidFill>
                <a:srgbClr val="FFFFFF"/>
              </a:solidFill>
              <a:latin typeface="Avenir Book" panose="02000503020000020003" pitchFamily="2" charset="0"/>
              <a:ea typeface="Futura Std Book" charset="0"/>
              <a:cs typeface="Futura Std Book" charset="0"/>
            </a:endParaRPr>
          </a:p>
        </p:txBody>
      </p:sp>
      <p:sp>
        <p:nvSpPr>
          <p:cNvPr id="22" name="Espace réservé du numéro de diapositive 2">
            <a:extLst>
              <a:ext uri="{FF2B5EF4-FFF2-40B4-BE49-F238E27FC236}">
                <a16:creationId xmlns:a16="http://schemas.microsoft.com/office/drawing/2014/main" id="{A5B6DA0C-C5BB-CA4C-9F01-2BE6B851CE60}"/>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1.a</a:t>
            </a:r>
          </a:p>
        </p:txBody>
      </p:sp>
      <p:sp>
        <p:nvSpPr>
          <p:cNvPr id="19" name="Rettangolo 18">
            <a:extLst>
              <a:ext uri="{FF2B5EF4-FFF2-40B4-BE49-F238E27FC236}">
                <a16:creationId xmlns:a16="http://schemas.microsoft.com/office/drawing/2014/main" id="{D1392312-50D8-1E4C-9460-307C12A18E73}"/>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20" name="Immagine 19">
            <a:extLst>
              <a:ext uri="{FF2B5EF4-FFF2-40B4-BE49-F238E27FC236}">
                <a16:creationId xmlns:a16="http://schemas.microsoft.com/office/drawing/2014/main" id="{1DDEB0E1-A7CF-EE43-AF86-9E65E308CE48}"/>
              </a:ext>
            </a:extLst>
          </p:cNvPr>
          <p:cNvPicPr>
            <a:picLocks noChangeAspect="1"/>
          </p:cNvPicPr>
          <p:nvPr/>
        </p:nvPicPr>
        <p:blipFill>
          <a:blip r:embed="rId8"/>
          <a:stretch>
            <a:fillRect/>
          </a:stretch>
        </p:blipFill>
        <p:spPr>
          <a:xfrm>
            <a:off x="49209" y="6063360"/>
            <a:ext cx="801049" cy="677989"/>
          </a:xfrm>
          <a:prstGeom prst="rect">
            <a:avLst/>
          </a:prstGeom>
        </p:spPr>
      </p:pic>
    </p:spTree>
    <p:extLst>
      <p:ext uri="{BB962C8B-B14F-4D97-AF65-F5344CB8AC3E}">
        <p14:creationId xmlns:p14="http://schemas.microsoft.com/office/powerpoint/2010/main" val="37706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C6EB080-5968-465C-ADAD-6C34563E3DB6}"/>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58</a:t>
            </a:fld>
            <a:endParaRPr lang="fr-FR" dirty="0">
              <a:solidFill>
                <a:srgbClr val="FFFFFF"/>
              </a:solidFill>
            </a:endParaRPr>
          </a:p>
        </p:txBody>
      </p:sp>
      <p:sp>
        <p:nvSpPr>
          <p:cNvPr id="4" name="Titolo 1">
            <a:extLst>
              <a:ext uri="{FF2B5EF4-FFF2-40B4-BE49-F238E27FC236}">
                <a16:creationId xmlns:a16="http://schemas.microsoft.com/office/drawing/2014/main" id="{65A42505-D543-4E14-997F-4E0259B1D765}"/>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SVOLGIMENTO DI UNA MANIFESTAZIONE</a:t>
            </a:r>
          </a:p>
        </p:txBody>
      </p:sp>
      <p:graphicFrame>
        <p:nvGraphicFramePr>
          <p:cNvPr id="11" name="Diagramma 10">
            <a:extLst>
              <a:ext uri="{FF2B5EF4-FFF2-40B4-BE49-F238E27FC236}">
                <a16:creationId xmlns:a16="http://schemas.microsoft.com/office/drawing/2014/main" id="{3431B5D9-F5F2-42C0-829D-539B6402341D}"/>
              </a:ext>
            </a:extLst>
          </p:cNvPr>
          <p:cNvGraphicFramePr/>
          <p:nvPr>
            <p:extLst>
              <p:ext uri="{D42A27DB-BD31-4B8C-83A1-F6EECF244321}">
                <p14:modId xmlns:p14="http://schemas.microsoft.com/office/powerpoint/2010/main" val="3744484280"/>
              </p:ext>
            </p:extLst>
          </p:nvPr>
        </p:nvGraphicFramePr>
        <p:xfrm>
          <a:off x="2267211" y="856118"/>
          <a:ext cx="7843705" cy="2803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ma 11">
            <a:extLst>
              <a:ext uri="{FF2B5EF4-FFF2-40B4-BE49-F238E27FC236}">
                <a16:creationId xmlns:a16="http://schemas.microsoft.com/office/drawing/2014/main" id="{BEEC5FCB-359B-4A5E-8DAD-9D41724C56E4}"/>
              </a:ext>
            </a:extLst>
          </p:cNvPr>
          <p:cNvGraphicFramePr/>
          <p:nvPr>
            <p:extLst>
              <p:ext uri="{D42A27DB-BD31-4B8C-83A1-F6EECF244321}">
                <p14:modId xmlns:p14="http://schemas.microsoft.com/office/powerpoint/2010/main" val="2841979490"/>
              </p:ext>
            </p:extLst>
          </p:nvPr>
        </p:nvGraphicFramePr>
        <p:xfrm>
          <a:off x="2267210" y="3433615"/>
          <a:ext cx="7843706" cy="2743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1171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5B87B98-34D6-4C5F-A493-592805162FA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59</a:t>
            </a:fld>
            <a:endParaRPr lang="fr-FR" dirty="0">
              <a:solidFill>
                <a:srgbClr val="FFFFFF"/>
              </a:solidFill>
            </a:endParaRPr>
          </a:p>
        </p:txBody>
      </p:sp>
      <p:sp>
        <p:nvSpPr>
          <p:cNvPr id="4" name="Titolo 1">
            <a:extLst>
              <a:ext uri="{FF2B5EF4-FFF2-40B4-BE49-F238E27FC236}">
                <a16:creationId xmlns:a16="http://schemas.microsoft.com/office/drawing/2014/main" id="{E3A77085-F27D-4D3A-BD68-4CE5239C8B5C}"/>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MISURE DI SICUREZZA</a:t>
            </a:r>
          </a:p>
        </p:txBody>
      </p:sp>
      <p:sp>
        <p:nvSpPr>
          <p:cNvPr id="6" name="CasellaDiTesto 5">
            <a:extLst>
              <a:ext uri="{FF2B5EF4-FFF2-40B4-BE49-F238E27FC236}">
                <a16:creationId xmlns:a16="http://schemas.microsoft.com/office/drawing/2014/main" id="{077E8F19-F83A-4130-9D18-351DD1CD53A0}"/>
              </a:ext>
            </a:extLst>
          </p:cNvPr>
          <p:cNvSpPr txBox="1"/>
          <p:nvPr/>
        </p:nvSpPr>
        <p:spPr>
          <a:xfrm>
            <a:off x="111433" y="482006"/>
            <a:ext cx="12041239" cy="1241622"/>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Le strade di montagna presentano, nella maggior parte dei casi, la roccia da un lato ed uno strapiombo protetto da muretti e guard-rail dall’altro, oppure si snodano tra boschi. Ebbene, nella predisposizione del Piano della Sicurezza, dovrà tenersi ben conto di ogni situazione pericolosa cercando, in ogni modo, di uguagliare il livello di garanzia  riscontrabile nelle gare in circuito. </a:t>
            </a:r>
            <a:endParaRPr lang="it-IT" sz="1733" dirty="0">
              <a:solidFill>
                <a:srgbClr val="FFFFFF"/>
              </a:solidFill>
              <a:latin typeface="Calibri"/>
            </a:endParaRPr>
          </a:p>
        </p:txBody>
      </p:sp>
      <p:sp>
        <p:nvSpPr>
          <p:cNvPr id="8" name="CasellaDiTesto 7">
            <a:extLst>
              <a:ext uri="{FF2B5EF4-FFF2-40B4-BE49-F238E27FC236}">
                <a16:creationId xmlns:a16="http://schemas.microsoft.com/office/drawing/2014/main" id="{88EDF18B-4D10-4693-B5BD-F04F1FBC6FA1}"/>
              </a:ext>
            </a:extLst>
          </p:cNvPr>
          <p:cNvSpPr txBox="1"/>
          <p:nvPr/>
        </p:nvSpPr>
        <p:spPr>
          <a:xfrm>
            <a:off x="111430" y="1559915"/>
            <a:ext cx="8611505" cy="1241622"/>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In tratti rettilinei o che precedono curve nelle quali la velocità raggiungibile è troppo elevata, è consentito il montaggio di </a:t>
            </a:r>
            <a:r>
              <a:rPr lang="it-IT" sz="1867" b="1" dirty="0">
                <a:solidFill>
                  <a:srgbClr val="00B0F0"/>
                </a:solidFill>
                <a:latin typeface="Calibri"/>
              </a:rPr>
              <a:t>chicanes</a:t>
            </a:r>
            <a:r>
              <a:rPr lang="it-IT" sz="1867" b="1" dirty="0">
                <a:solidFill>
                  <a:srgbClr val="FFFFFF"/>
                </a:solidFill>
                <a:latin typeface="Calibri"/>
              </a:rPr>
              <a:t> </a:t>
            </a:r>
            <a:r>
              <a:rPr lang="it-IT" sz="1867" dirty="0">
                <a:solidFill>
                  <a:srgbClr val="FFFFFF"/>
                </a:solidFill>
                <a:latin typeface="Calibri"/>
              </a:rPr>
              <a:t>per rallentare le vetture. Le chicanes dovranno esser costituite obbligatoriamente da una pila di pneumatici da tre o quattro porte con un’apertura di 10 metri e dovranno esser segnalate da appositi cartelli. </a:t>
            </a:r>
            <a:endParaRPr lang="it-IT" sz="1733" dirty="0">
              <a:solidFill>
                <a:srgbClr val="FFFFFF"/>
              </a:solidFill>
              <a:latin typeface="Calibri"/>
            </a:endParaRPr>
          </a:p>
        </p:txBody>
      </p:sp>
      <p:pic>
        <p:nvPicPr>
          <p:cNvPr id="10" name="Immagine 9">
            <a:extLst>
              <a:ext uri="{FF2B5EF4-FFF2-40B4-BE49-F238E27FC236}">
                <a16:creationId xmlns:a16="http://schemas.microsoft.com/office/drawing/2014/main" id="{1C76B874-C178-4B61-8475-7868C13940E5}"/>
              </a:ext>
            </a:extLst>
          </p:cNvPr>
          <p:cNvPicPr>
            <a:picLocks noChangeAspect="1"/>
          </p:cNvPicPr>
          <p:nvPr/>
        </p:nvPicPr>
        <p:blipFill rotWithShape="1">
          <a:blip r:embed="rId2"/>
          <a:srcRect l="5402" t="25882" r="62430" b="3979"/>
          <a:stretch/>
        </p:blipFill>
        <p:spPr>
          <a:xfrm>
            <a:off x="8722936" y="1450712"/>
            <a:ext cx="3040093" cy="2655643"/>
          </a:xfrm>
          <a:prstGeom prst="rect">
            <a:avLst/>
          </a:prstGeom>
        </p:spPr>
      </p:pic>
      <p:sp>
        <p:nvSpPr>
          <p:cNvPr id="12" name="CasellaDiTesto 11">
            <a:extLst>
              <a:ext uri="{FF2B5EF4-FFF2-40B4-BE49-F238E27FC236}">
                <a16:creationId xmlns:a16="http://schemas.microsoft.com/office/drawing/2014/main" id="{2BAAAB1D-8A4A-4ABF-8035-6B6D1B15CB10}"/>
              </a:ext>
            </a:extLst>
          </p:cNvPr>
          <p:cNvSpPr txBox="1"/>
          <p:nvPr/>
        </p:nvSpPr>
        <p:spPr>
          <a:xfrm>
            <a:off x="111431" y="2759524"/>
            <a:ext cx="8611503" cy="1816266"/>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Riguardo la pista scivolosa, è il caso di soffermarsi sull’uso del </a:t>
            </a:r>
            <a:r>
              <a:rPr lang="it-IT" sz="1867" b="1" dirty="0">
                <a:solidFill>
                  <a:srgbClr val="00B0F0"/>
                </a:solidFill>
                <a:latin typeface="Calibri"/>
              </a:rPr>
              <a:t>filler</a:t>
            </a:r>
            <a:r>
              <a:rPr lang="it-IT" sz="1867" b="1" dirty="0">
                <a:solidFill>
                  <a:srgbClr val="FFFFFF"/>
                </a:solidFill>
                <a:latin typeface="Calibri"/>
              </a:rPr>
              <a:t>.</a:t>
            </a:r>
            <a:r>
              <a:rPr lang="it-IT" sz="1867" dirty="0">
                <a:solidFill>
                  <a:srgbClr val="FFFFFF"/>
                </a:solidFill>
                <a:latin typeface="Calibri"/>
              </a:rPr>
              <a:t> </a:t>
            </a:r>
          </a:p>
          <a:p>
            <a:pPr defTabSz="914377" eaLnBrk="0" fontAlgn="base" hangingPunct="0">
              <a:spcBef>
                <a:spcPct val="0"/>
              </a:spcBef>
              <a:spcAft>
                <a:spcPct val="0"/>
              </a:spcAft>
            </a:pPr>
            <a:r>
              <a:rPr lang="it-IT" sz="1867" dirty="0">
                <a:solidFill>
                  <a:srgbClr val="FFFFFF"/>
                </a:solidFill>
                <a:latin typeface="Calibri"/>
              </a:rPr>
              <a:t>Il filler deve essere cosparso sull’intera traccia o </a:t>
            </a:r>
            <a:r>
              <a:rPr lang="it-IT" sz="1867" b="1" dirty="0">
                <a:solidFill>
                  <a:srgbClr val="00B0F0"/>
                </a:solidFill>
                <a:latin typeface="Calibri"/>
              </a:rPr>
              <a:t>macchia di olio</a:t>
            </a:r>
            <a:r>
              <a:rPr lang="it-IT" sz="1867" dirty="0">
                <a:solidFill>
                  <a:srgbClr val="FFFFFF"/>
                </a:solidFill>
                <a:latin typeface="Calibri"/>
              </a:rPr>
              <a:t>, e soltanto su di essa e </a:t>
            </a:r>
            <a:r>
              <a:rPr lang="it-IT" sz="1867" b="1" dirty="0">
                <a:solidFill>
                  <a:srgbClr val="FFFFFF"/>
                </a:solidFill>
                <a:latin typeface="Calibri"/>
              </a:rPr>
              <a:t>non </a:t>
            </a:r>
            <a:r>
              <a:rPr lang="it-IT" sz="1867" dirty="0">
                <a:solidFill>
                  <a:srgbClr val="FFFFFF"/>
                </a:solidFill>
                <a:latin typeface="Calibri"/>
              </a:rPr>
              <a:t>deve essere immediatamente asportato; deve cioè costituire un ulteriore elemento visivo per il pilota che sopraggiunge in modo che, allertato dalla </a:t>
            </a:r>
            <a:r>
              <a:rPr lang="it-IT" sz="1867" dirty="0">
                <a:solidFill>
                  <a:srgbClr val="00B0F0"/>
                </a:solidFill>
                <a:latin typeface="Calibri"/>
              </a:rPr>
              <a:t>bandiera</a:t>
            </a:r>
            <a:r>
              <a:rPr lang="it-IT" sz="1867" dirty="0">
                <a:solidFill>
                  <a:srgbClr val="FFFFFF"/>
                </a:solidFill>
                <a:latin typeface="Calibri"/>
              </a:rPr>
              <a:t> </a:t>
            </a:r>
            <a:r>
              <a:rPr lang="it-IT" sz="1867" dirty="0">
                <a:solidFill>
                  <a:srgbClr val="00B0F0"/>
                </a:solidFill>
                <a:latin typeface="Calibri"/>
              </a:rPr>
              <a:t>gialla a strisce rosse </a:t>
            </a:r>
            <a:r>
              <a:rPr lang="it-IT" sz="1867" dirty="0">
                <a:solidFill>
                  <a:srgbClr val="FFFFFF"/>
                </a:solidFill>
                <a:latin typeface="Calibri"/>
              </a:rPr>
              <a:t>esposta immediatamente prima, egli possa evitare la striscia scivolosa. Il filler va scopato via soltanto quando avrà terminato la sua opera di assorbimento dell’olio. </a:t>
            </a:r>
            <a:endParaRPr lang="it-IT" sz="1733" dirty="0">
              <a:solidFill>
                <a:srgbClr val="FFFFFF"/>
              </a:solidFill>
              <a:latin typeface="Calibri"/>
            </a:endParaRPr>
          </a:p>
        </p:txBody>
      </p:sp>
      <p:pic>
        <p:nvPicPr>
          <p:cNvPr id="14" name="Immagine 13">
            <a:extLst>
              <a:ext uri="{FF2B5EF4-FFF2-40B4-BE49-F238E27FC236}">
                <a16:creationId xmlns:a16="http://schemas.microsoft.com/office/drawing/2014/main" id="{0C606FB6-6D14-4700-942D-34282B5588CF}"/>
              </a:ext>
            </a:extLst>
          </p:cNvPr>
          <p:cNvPicPr>
            <a:picLocks noChangeAspect="1"/>
          </p:cNvPicPr>
          <p:nvPr/>
        </p:nvPicPr>
        <p:blipFill rotWithShape="1">
          <a:blip r:embed="rId3"/>
          <a:srcRect t="21888" b="16794"/>
          <a:stretch/>
        </p:blipFill>
        <p:spPr>
          <a:xfrm>
            <a:off x="209760" y="4893441"/>
            <a:ext cx="4404312" cy="1866843"/>
          </a:xfrm>
          <a:prstGeom prst="rect">
            <a:avLst/>
          </a:prstGeom>
          <a:ln w="28575">
            <a:solidFill>
              <a:srgbClr val="00B0F0"/>
            </a:solidFill>
          </a:ln>
        </p:spPr>
      </p:pic>
      <p:sp>
        <p:nvSpPr>
          <p:cNvPr id="16" name="CasellaDiTesto 15">
            <a:extLst>
              <a:ext uri="{FF2B5EF4-FFF2-40B4-BE49-F238E27FC236}">
                <a16:creationId xmlns:a16="http://schemas.microsoft.com/office/drawing/2014/main" id="{4CC4D4C4-DF27-4DFB-A749-1246C03C5442}"/>
              </a:ext>
            </a:extLst>
          </p:cNvPr>
          <p:cNvSpPr txBox="1"/>
          <p:nvPr/>
        </p:nvSpPr>
        <p:spPr>
          <a:xfrm>
            <a:off x="4589344" y="4782118"/>
            <a:ext cx="2235651" cy="379656"/>
          </a:xfrm>
          <a:prstGeom prst="rect">
            <a:avLst/>
          </a:prstGeom>
          <a:noFill/>
        </p:spPr>
        <p:txBody>
          <a:bodyPr wrap="square">
            <a:spAutoFit/>
          </a:bodyPr>
          <a:lstStyle/>
          <a:p>
            <a:pPr defTabSz="914377" eaLnBrk="0" fontAlgn="base" hangingPunct="0">
              <a:spcBef>
                <a:spcPct val="0"/>
              </a:spcBef>
              <a:spcAft>
                <a:spcPct val="0"/>
              </a:spcAft>
            </a:pPr>
            <a:r>
              <a:rPr lang="it-IT" sz="1867" b="1" dirty="0">
                <a:solidFill>
                  <a:srgbClr val="00B0F0"/>
                </a:solidFill>
                <a:latin typeface="Calibri"/>
              </a:rPr>
              <a:t>Uso errato del Filler </a:t>
            </a:r>
            <a:endParaRPr lang="it-IT" sz="1867" b="1" dirty="0">
              <a:solidFill>
                <a:srgbClr val="00B0F0"/>
              </a:solidFill>
              <a:latin typeface="Calibri" charset="0"/>
            </a:endParaRPr>
          </a:p>
        </p:txBody>
      </p:sp>
      <p:sp>
        <p:nvSpPr>
          <p:cNvPr id="17" name="Freccia a destra 16">
            <a:extLst>
              <a:ext uri="{FF2B5EF4-FFF2-40B4-BE49-F238E27FC236}">
                <a16:creationId xmlns:a16="http://schemas.microsoft.com/office/drawing/2014/main" id="{135FE0D2-ED5B-4981-97B6-A4A11D5C061A}"/>
              </a:ext>
            </a:extLst>
          </p:cNvPr>
          <p:cNvSpPr/>
          <p:nvPr/>
        </p:nvSpPr>
        <p:spPr>
          <a:xfrm rot="10800000">
            <a:off x="4739475" y="5099875"/>
            <a:ext cx="1029299"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
        <p:nvSpPr>
          <p:cNvPr id="18" name="Freccia a destra 17">
            <a:extLst>
              <a:ext uri="{FF2B5EF4-FFF2-40B4-BE49-F238E27FC236}">
                <a16:creationId xmlns:a16="http://schemas.microsoft.com/office/drawing/2014/main" id="{5BBD9229-AF35-45C1-AD4C-783D32488C56}"/>
              </a:ext>
            </a:extLst>
          </p:cNvPr>
          <p:cNvSpPr/>
          <p:nvPr/>
        </p:nvSpPr>
        <p:spPr>
          <a:xfrm>
            <a:off x="8004684" y="2420466"/>
            <a:ext cx="679316"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pic>
        <p:nvPicPr>
          <p:cNvPr id="5" name="Immagine 4" descr="Immagine che contiene strada, esterni, arancia&#10;&#10;Descrizione generata automaticamente">
            <a:extLst>
              <a:ext uri="{FF2B5EF4-FFF2-40B4-BE49-F238E27FC236}">
                <a16:creationId xmlns:a16="http://schemas.microsoft.com/office/drawing/2014/main" id="{AA6941EA-FE53-4AE6-8C99-C4E53E367452}"/>
              </a:ext>
            </a:extLst>
          </p:cNvPr>
          <p:cNvPicPr>
            <a:picLocks noChangeAspect="1"/>
          </p:cNvPicPr>
          <p:nvPr/>
        </p:nvPicPr>
        <p:blipFill>
          <a:blip r:embed="rId4"/>
          <a:stretch>
            <a:fillRect/>
          </a:stretch>
        </p:blipFill>
        <p:spPr>
          <a:xfrm>
            <a:off x="8178140" y="4191388"/>
            <a:ext cx="2065653" cy="2539984"/>
          </a:xfrm>
          <a:prstGeom prst="rect">
            <a:avLst/>
          </a:prstGeom>
          <a:ln w="28575">
            <a:solidFill>
              <a:srgbClr val="00B0F0"/>
            </a:solidFill>
          </a:ln>
        </p:spPr>
      </p:pic>
      <p:sp>
        <p:nvSpPr>
          <p:cNvPr id="15" name="CasellaDiTesto 14">
            <a:extLst>
              <a:ext uri="{FF2B5EF4-FFF2-40B4-BE49-F238E27FC236}">
                <a16:creationId xmlns:a16="http://schemas.microsoft.com/office/drawing/2014/main" id="{DEC52EC0-A323-4504-A44B-89E837C34C15}"/>
              </a:ext>
            </a:extLst>
          </p:cNvPr>
          <p:cNvSpPr txBox="1"/>
          <p:nvPr/>
        </p:nvSpPr>
        <p:spPr>
          <a:xfrm>
            <a:off x="5819482" y="5553037"/>
            <a:ext cx="2512973" cy="379656"/>
          </a:xfrm>
          <a:prstGeom prst="rect">
            <a:avLst/>
          </a:prstGeom>
          <a:noFill/>
        </p:spPr>
        <p:txBody>
          <a:bodyPr wrap="square">
            <a:spAutoFit/>
          </a:bodyPr>
          <a:lstStyle/>
          <a:p>
            <a:pPr defTabSz="914377" eaLnBrk="0" fontAlgn="base" hangingPunct="0">
              <a:spcBef>
                <a:spcPct val="0"/>
              </a:spcBef>
              <a:spcAft>
                <a:spcPct val="0"/>
              </a:spcAft>
            </a:pPr>
            <a:r>
              <a:rPr lang="it-IT" sz="1867" b="1" dirty="0">
                <a:solidFill>
                  <a:srgbClr val="00B0F0"/>
                </a:solidFill>
                <a:latin typeface="Calibri"/>
              </a:rPr>
              <a:t>Uso corretto del Filler </a:t>
            </a:r>
            <a:endParaRPr lang="it-IT" sz="1867" b="1" dirty="0">
              <a:solidFill>
                <a:srgbClr val="00B0F0"/>
              </a:solidFill>
              <a:latin typeface="Calibri" charset="0"/>
            </a:endParaRPr>
          </a:p>
        </p:txBody>
      </p:sp>
      <p:sp>
        <p:nvSpPr>
          <p:cNvPr id="19" name="Freccia a destra 18">
            <a:extLst>
              <a:ext uri="{FF2B5EF4-FFF2-40B4-BE49-F238E27FC236}">
                <a16:creationId xmlns:a16="http://schemas.microsoft.com/office/drawing/2014/main" id="{43A64A54-AF1B-498D-8F5D-8692F832FCD9}"/>
              </a:ext>
            </a:extLst>
          </p:cNvPr>
          <p:cNvSpPr/>
          <p:nvPr/>
        </p:nvSpPr>
        <p:spPr>
          <a:xfrm>
            <a:off x="7033345" y="5890236"/>
            <a:ext cx="1029299" cy="405629"/>
          </a:xfrm>
          <a:prstGeom prst="rightArrow">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Tree>
    <p:extLst>
      <p:ext uri="{BB962C8B-B14F-4D97-AF65-F5344CB8AC3E}">
        <p14:creationId xmlns:p14="http://schemas.microsoft.com/office/powerpoint/2010/main" val="249606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6AEBA281-6383-4D8F-8C36-AC1758EA6EF4}"/>
              </a:ext>
            </a:extLst>
          </p:cNvPr>
          <p:cNvSpPr>
            <a:spLocks noGrp="1"/>
          </p:cNvSpPr>
          <p:nvPr>
            <p:ph type="subTitle" idx="1"/>
          </p:nvPr>
        </p:nvSpPr>
        <p:spPr/>
        <p:txBody>
          <a:bodyPr/>
          <a:lstStyle/>
          <a:p>
            <a:r>
              <a:rPr lang="it-IT" dirty="0"/>
              <a:t>PROGRAMMA</a:t>
            </a:r>
          </a:p>
        </p:txBody>
      </p:sp>
      <p:sp>
        <p:nvSpPr>
          <p:cNvPr id="3" name="Titolo 2">
            <a:extLst>
              <a:ext uri="{FF2B5EF4-FFF2-40B4-BE49-F238E27FC236}">
                <a16:creationId xmlns:a16="http://schemas.microsoft.com/office/drawing/2014/main" id="{DA86E3D0-552C-41BB-8F0A-8D179333E87E}"/>
              </a:ext>
            </a:extLst>
          </p:cNvPr>
          <p:cNvSpPr>
            <a:spLocks noGrp="1"/>
          </p:cNvSpPr>
          <p:nvPr>
            <p:ph type="title"/>
          </p:nvPr>
        </p:nvSpPr>
        <p:spPr>
          <a:xfrm>
            <a:off x="776314" y="1887514"/>
            <a:ext cx="10810593" cy="4485007"/>
          </a:xfrm>
        </p:spPr>
        <p:txBody>
          <a:bodyPr/>
          <a:lstStyle/>
          <a:p>
            <a:r>
              <a:rPr lang="it-IT" b="1" u="sng" dirty="0">
                <a:latin typeface="Calibri" panose="020F0502020204030204" pitchFamily="34" charset="0"/>
                <a:ea typeface="Calibri" panose="020F0502020204030204" pitchFamily="34" charset="0"/>
                <a:cs typeface="Times New Roman" panose="02020603050405020304" pitchFamily="18" charset="0"/>
              </a:rPr>
              <a:t>Giov</a:t>
            </a:r>
            <a:r>
              <a:rPr lang="it-IT" b="1" u="sng" dirty="0">
                <a:effectLst/>
                <a:latin typeface="Calibri" panose="020F0502020204030204" pitchFamily="34" charset="0"/>
                <a:ea typeface="Calibri" panose="020F0502020204030204" pitchFamily="34" charset="0"/>
                <a:cs typeface="Times New Roman" panose="02020603050405020304" pitchFamily="18" charset="0"/>
              </a:rPr>
              <a:t>edì </a:t>
            </a:r>
            <a:r>
              <a:rPr lang="it-IT" b="1" u="sng" dirty="0">
                <a:latin typeface="Calibri" panose="020F0502020204030204" pitchFamily="34" charset="0"/>
                <a:ea typeface="Calibri" panose="020F0502020204030204" pitchFamily="34" charset="0"/>
                <a:cs typeface="Times New Roman" panose="02020603050405020304" pitchFamily="18" charset="0"/>
              </a:rPr>
              <a:t>XX</a:t>
            </a:r>
            <a:r>
              <a:rPr lang="it-IT" b="1" u="sng" dirty="0">
                <a:effectLst/>
                <a:latin typeface="Calibri" panose="020F0502020204030204" pitchFamily="34" charset="0"/>
                <a:ea typeface="Calibri" panose="020F0502020204030204" pitchFamily="34" charset="0"/>
                <a:cs typeface="Times New Roman" panose="02020603050405020304" pitchFamily="18" charset="0"/>
              </a:rPr>
              <a:t> Mese 2021</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333" dirty="0">
                <a:latin typeface="Calibri" panose="020F0502020204030204" pitchFamily="34" charset="0"/>
                <a:ea typeface="Calibri" panose="020F0502020204030204" pitchFamily="34" charset="0"/>
                <a:cs typeface="Times New Roman" panose="02020603050405020304" pitchFamily="18" charset="0"/>
              </a:rPr>
              <a:t> </a:t>
            </a:r>
            <a:br>
              <a:rPr lang="it-IT" sz="1333"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19.00	Nozioni generali sui primi soccorsi agli infortunati</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19.30	Nozioni generali Antincendio e Sicurezza</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La Gestione dell’incidente</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ore 20.30	Uso della Radio e Abbigliamento sui Campi di Gara</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Termine dei lavori 21.00</a:t>
            </a:r>
            <a:br>
              <a:rPr lang="it-IT" sz="1600" dirty="0">
                <a:latin typeface="Calibri" panose="020F0502020204030204" pitchFamily="34" charset="0"/>
                <a:ea typeface="Calibri" panose="020F0502020204030204" pitchFamily="34" charset="0"/>
                <a:cs typeface="Times New Roman" panose="02020603050405020304" pitchFamily="18" charset="0"/>
              </a:rPr>
            </a:br>
            <a:br>
              <a:rPr lang="it-IT" sz="1600" dirty="0">
                <a:latin typeface="Calibri" panose="020F0502020204030204" pitchFamily="34" charset="0"/>
                <a:ea typeface="Calibri" panose="020F0502020204030204" pitchFamily="34" charset="0"/>
                <a:cs typeface="Times New Roman" panose="02020603050405020304" pitchFamily="18" charset="0"/>
              </a:rPr>
            </a:br>
            <a:r>
              <a:rPr lang="it-IT" sz="1600" dirty="0">
                <a:latin typeface="Calibri" panose="020F0502020204030204" pitchFamily="34" charset="0"/>
                <a:ea typeface="Calibri" panose="020F0502020204030204" pitchFamily="34" charset="0"/>
                <a:cs typeface="Times New Roman" panose="02020603050405020304" pitchFamily="18" charset="0"/>
              </a:rPr>
              <a:t>				</a:t>
            </a:r>
            <a:r>
              <a:rPr lang="it-IT" sz="2133" b="1" u="sng" dirty="0">
                <a:latin typeface="Calibri" panose="020F0502020204030204" pitchFamily="34" charset="0"/>
                <a:ea typeface="Calibri" panose="020F0502020204030204" pitchFamily="34" charset="0"/>
                <a:cs typeface="Times New Roman" panose="02020603050405020304" pitchFamily="18" charset="0"/>
              </a:rPr>
              <a:t>Sabato XX Mese 2021</a:t>
            </a:r>
            <a:br>
              <a:rPr lang="it-IT" b="1" u="sng" dirty="0">
                <a:effectLst/>
                <a:latin typeface="Calibri" panose="020F0502020204030204" pitchFamily="34" charset="0"/>
                <a:ea typeface="Calibri" panose="020F0502020204030204" pitchFamily="34" charset="0"/>
                <a:cs typeface="Times New Roman" panose="02020603050405020304" pitchFamily="18" charset="0"/>
              </a:rPr>
            </a:br>
            <a:r>
              <a:rPr lang="it-IT" b="1" dirty="0">
                <a:effectLst/>
                <a:latin typeface="Calibri" panose="020F0502020204030204" pitchFamily="34" charset="0"/>
                <a:ea typeface="Calibri" panose="020F0502020204030204" pitchFamily="34" charset="0"/>
                <a:cs typeface="Times New Roman" panose="02020603050405020304" pitchFamily="18" charset="0"/>
              </a:rPr>
              <a:t>		</a:t>
            </a:r>
            <a:r>
              <a:rPr lang="it-IT" sz="2400" dirty="0">
                <a:latin typeface="Calibri" panose="020F0502020204030204" pitchFamily="34" charset="0"/>
                <a:ea typeface="Calibri" panose="020F0502020204030204" pitchFamily="34" charset="0"/>
                <a:cs typeface="Times New Roman" panose="02020603050405020304" pitchFamily="18" charset="0"/>
              </a:rPr>
              <a:t>ore 9.00-12.30	  Esami presso XXXXXXXXXXXXXX.</a:t>
            </a:r>
            <a:br>
              <a:rPr lang="it-IT" sz="1600" u="sng" dirty="0">
                <a:latin typeface="Calibri" panose="020F0502020204030204" pitchFamily="34" charset="0"/>
                <a:ea typeface="Calibri" panose="020F0502020204030204" pitchFamily="34" charset="0"/>
                <a:cs typeface="Times New Roman" panose="02020603050405020304" pitchFamily="18" charset="0"/>
              </a:rPr>
            </a:br>
            <a:endParaRPr lang="it-IT" sz="533" u="sng" dirty="0"/>
          </a:p>
        </p:txBody>
      </p:sp>
      <p:sp>
        <p:nvSpPr>
          <p:cNvPr id="4" name="Segnaposto numero diapositiva 3">
            <a:extLst>
              <a:ext uri="{FF2B5EF4-FFF2-40B4-BE49-F238E27FC236}">
                <a16:creationId xmlns:a16="http://schemas.microsoft.com/office/drawing/2014/main" id="{8FA38AFC-69E6-48D3-8F84-6C3CA55B007A}"/>
              </a:ext>
            </a:extLst>
          </p:cNvPr>
          <p:cNvSpPr>
            <a:spLocks noGrp="1"/>
          </p:cNvSpPr>
          <p:nvPr>
            <p:ph type="sldNum" sz="quarter" idx="10"/>
          </p:nvPr>
        </p:nvSpPr>
        <p:spPr/>
        <p:txBody>
          <a:bodyPr/>
          <a:lstStyle/>
          <a:p>
            <a:pPr defTabSz="914377">
              <a:defRPr/>
            </a:pPr>
            <a:fld id="{980BF6F7-5587-424E-9043-A1CDF41F138C}" type="slidenum">
              <a:rPr lang="fr-FR">
                <a:solidFill>
                  <a:srgbClr val="FFFFFF"/>
                </a:solidFill>
              </a:rPr>
              <a:pPr defTabSz="914377">
                <a:defRPr/>
              </a:pPr>
              <a:t>6</a:t>
            </a:fld>
            <a:endParaRPr lang="fr-FR" dirty="0">
              <a:solidFill>
                <a:srgbClr val="FFFFFF"/>
              </a:solidFill>
            </a:endParaRPr>
          </a:p>
        </p:txBody>
      </p:sp>
      <p:pic>
        <p:nvPicPr>
          <p:cNvPr id="5" name="Immagine 4">
            <a:extLst>
              <a:ext uri="{FF2B5EF4-FFF2-40B4-BE49-F238E27FC236}">
                <a16:creationId xmlns:a16="http://schemas.microsoft.com/office/drawing/2014/main" id="{94A61427-34B3-4285-860D-513318C3C3D1}"/>
              </a:ext>
            </a:extLst>
          </p:cNvPr>
          <p:cNvPicPr/>
          <p:nvPr/>
        </p:nvPicPr>
        <p:blipFill rotWithShape="1">
          <a:blip r:embed="rId2" cstate="print"/>
          <a:srcRect b="13372"/>
          <a:stretch/>
        </p:blipFill>
        <p:spPr bwMode="auto">
          <a:xfrm>
            <a:off x="5028354" y="1"/>
            <a:ext cx="2135293" cy="13250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699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5B87B98-34D6-4C5F-A493-592805162FA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60</a:t>
            </a:fld>
            <a:endParaRPr lang="fr-FR" dirty="0">
              <a:solidFill>
                <a:srgbClr val="FFFFFF"/>
              </a:solidFill>
            </a:endParaRPr>
          </a:p>
        </p:txBody>
      </p:sp>
      <p:pic>
        <p:nvPicPr>
          <p:cNvPr id="5" name="Immagine 4">
            <a:extLst>
              <a:ext uri="{FF2B5EF4-FFF2-40B4-BE49-F238E27FC236}">
                <a16:creationId xmlns:a16="http://schemas.microsoft.com/office/drawing/2014/main" id="{0C991B6F-C0F8-464B-96B8-78EE7E10E1C5}"/>
              </a:ext>
            </a:extLst>
          </p:cNvPr>
          <p:cNvPicPr>
            <a:picLocks noChangeAspect="1"/>
          </p:cNvPicPr>
          <p:nvPr/>
        </p:nvPicPr>
        <p:blipFill rotWithShape="1">
          <a:blip r:embed="rId2"/>
          <a:srcRect l="17826" t="17182" r="13913"/>
          <a:stretch/>
        </p:blipFill>
        <p:spPr>
          <a:xfrm>
            <a:off x="3769641" y="579811"/>
            <a:ext cx="8322367" cy="5676883"/>
          </a:xfrm>
          <a:prstGeom prst="rect">
            <a:avLst/>
          </a:prstGeom>
        </p:spPr>
      </p:pic>
      <p:sp>
        <p:nvSpPr>
          <p:cNvPr id="6" name="Titolo 1">
            <a:extLst>
              <a:ext uri="{FF2B5EF4-FFF2-40B4-BE49-F238E27FC236}">
                <a16:creationId xmlns:a16="http://schemas.microsoft.com/office/drawing/2014/main" id="{6C0A18EF-C281-4248-BFC7-9F4D50C644F6}"/>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SORVEGLIANZA DEL PERCORSO</a:t>
            </a:r>
          </a:p>
        </p:txBody>
      </p:sp>
      <p:sp>
        <p:nvSpPr>
          <p:cNvPr id="8" name="CasellaDiTesto 7">
            <a:extLst>
              <a:ext uri="{FF2B5EF4-FFF2-40B4-BE49-F238E27FC236}">
                <a16:creationId xmlns:a16="http://schemas.microsoft.com/office/drawing/2014/main" id="{B01FAD44-EB84-49BF-89DA-5532755AD1BD}"/>
              </a:ext>
            </a:extLst>
          </p:cNvPr>
          <p:cNvSpPr txBox="1"/>
          <p:nvPr/>
        </p:nvSpPr>
        <p:spPr>
          <a:xfrm>
            <a:off x="0" y="1430934"/>
            <a:ext cx="3769641" cy="3540200"/>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Per poter garantire la completa visibilità della pista si ricorre ai cosiddetti </a:t>
            </a:r>
            <a:r>
              <a:rPr lang="it-IT" sz="1867" b="1" dirty="0">
                <a:solidFill>
                  <a:srgbClr val="00B0F0"/>
                </a:solidFill>
                <a:latin typeface="Calibri"/>
              </a:rPr>
              <a:t>Posti Supplementari </a:t>
            </a:r>
            <a:r>
              <a:rPr lang="it-IT" sz="1867" dirty="0">
                <a:solidFill>
                  <a:srgbClr val="FFFFFF"/>
                </a:solidFill>
                <a:latin typeface="Calibri"/>
              </a:rPr>
              <a:t>che, composti da 1 o 2 CC.PP., coprono gli spazi tra le </a:t>
            </a:r>
            <a:r>
              <a:rPr lang="it-IT" sz="1867" b="1" dirty="0">
                <a:solidFill>
                  <a:srgbClr val="00B0F0"/>
                </a:solidFill>
                <a:latin typeface="Calibri"/>
              </a:rPr>
              <a:t>Postazioni Principali</a:t>
            </a:r>
            <a:r>
              <a:rPr lang="it-IT" sz="1867" dirty="0">
                <a:solidFill>
                  <a:srgbClr val="FFFFFF"/>
                </a:solidFill>
                <a:latin typeface="Calibri"/>
              </a:rPr>
              <a:t>; questi posti supplementari, individuati dopo attento sopralluogo, hanno soprattutto funzioni di sorveglianza e segnalazione prestando e ricevendo collaborazione dai colleghi delle postazioni principali. </a:t>
            </a:r>
            <a:endParaRPr lang="it-IT" sz="1733" dirty="0">
              <a:solidFill>
                <a:srgbClr val="FFFFFF"/>
              </a:solidFill>
              <a:latin typeface="Calibri"/>
            </a:endParaRPr>
          </a:p>
        </p:txBody>
      </p:sp>
    </p:spTree>
    <p:extLst>
      <p:ext uri="{BB962C8B-B14F-4D97-AF65-F5344CB8AC3E}">
        <p14:creationId xmlns:p14="http://schemas.microsoft.com/office/powerpoint/2010/main" val="974676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5B87B98-34D6-4C5F-A493-592805162FAB}"/>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61</a:t>
            </a:fld>
            <a:endParaRPr lang="fr-FR" dirty="0">
              <a:solidFill>
                <a:srgbClr val="FFFFFF"/>
              </a:solidFill>
            </a:endParaRPr>
          </a:p>
        </p:txBody>
      </p:sp>
      <p:sp>
        <p:nvSpPr>
          <p:cNvPr id="4" name="Titolo 1">
            <a:extLst>
              <a:ext uri="{FF2B5EF4-FFF2-40B4-BE49-F238E27FC236}">
                <a16:creationId xmlns:a16="http://schemas.microsoft.com/office/drawing/2014/main" id="{FAEBD95C-2EEE-430F-99F8-D717D57A04EA}"/>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INCARICHI DEI COMMISSARI DI PERCORSO</a:t>
            </a:r>
          </a:p>
        </p:txBody>
      </p:sp>
      <p:sp>
        <p:nvSpPr>
          <p:cNvPr id="6" name="CasellaDiTesto 5">
            <a:extLst>
              <a:ext uri="{FF2B5EF4-FFF2-40B4-BE49-F238E27FC236}">
                <a16:creationId xmlns:a16="http://schemas.microsoft.com/office/drawing/2014/main" id="{C307F94C-BD7A-4E38-B404-41521FE9B813}"/>
              </a:ext>
            </a:extLst>
          </p:cNvPr>
          <p:cNvSpPr txBox="1"/>
          <p:nvPr/>
        </p:nvSpPr>
        <p:spPr>
          <a:xfrm>
            <a:off x="75156" y="728596"/>
            <a:ext cx="6548485" cy="3252878"/>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Si è già accennato alla presenza del pubblico ai bordi della pista in posizioni di sicurezza (le cosiddette Go-Area); analogamente a tali settori saranno state individuate e chiaramente indicate con cartelli di divieto di permanenza le zone in cui il pubblico NON può assolutamente sostare perché pericolose (NO Go- Area): è compito dei CC.PP. ottenere il rispetto di tali divieti, possibilmente con la collaborazione delle Forze dell’Ordine. È importante che i CC.PP. assegnati a quegli incroci che costituiscono il punto di innesto dei cosiddetti percorsi di evacuazione, facciano in modo che almeno una corsia di queste strade di arroccamento resti sempre libera per consentire l’uscita dei mezzi di soccorso. </a:t>
            </a:r>
          </a:p>
        </p:txBody>
      </p:sp>
      <p:pic>
        <p:nvPicPr>
          <p:cNvPr id="7" name="Immagine 6" descr="Immagine che contiene esterni, automobile&#10;&#10;Descrizione generata automaticamente">
            <a:extLst>
              <a:ext uri="{FF2B5EF4-FFF2-40B4-BE49-F238E27FC236}">
                <a16:creationId xmlns:a16="http://schemas.microsoft.com/office/drawing/2014/main" id="{16FEDCAA-B9B0-4826-9D50-15F264FDCB4C}"/>
              </a:ext>
            </a:extLst>
          </p:cNvPr>
          <p:cNvPicPr>
            <a:picLocks noChangeAspect="1"/>
          </p:cNvPicPr>
          <p:nvPr/>
        </p:nvPicPr>
        <p:blipFill>
          <a:blip r:embed="rId2"/>
          <a:stretch>
            <a:fillRect/>
          </a:stretch>
        </p:blipFill>
        <p:spPr>
          <a:xfrm>
            <a:off x="6699318" y="523413"/>
            <a:ext cx="4967788" cy="3632696"/>
          </a:xfrm>
          <a:prstGeom prst="rect">
            <a:avLst/>
          </a:prstGeom>
          <a:ln w="28575">
            <a:solidFill>
              <a:srgbClr val="00B0F0"/>
            </a:solidFill>
          </a:ln>
        </p:spPr>
      </p:pic>
      <p:sp>
        <p:nvSpPr>
          <p:cNvPr id="9" name="CasellaDiTesto 8">
            <a:extLst>
              <a:ext uri="{FF2B5EF4-FFF2-40B4-BE49-F238E27FC236}">
                <a16:creationId xmlns:a16="http://schemas.microsoft.com/office/drawing/2014/main" id="{9094ED8D-9F39-408D-859A-0AC9E740A8C9}"/>
              </a:ext>
            </a:extLst>
          </p:cNvPr>
          <p:cNvSpPr txBox="1"/>
          <p:nvPr/>
        </p:nvSpPr>
        <p:spPr>
          <a:xfrm>
            <a:off x="33470" y="4133328"/>
            <a:ext cx="12178065" cy="2390911"/>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Nel corso di una gara di velocità in salita, possono essere affidati ai CC.PP. incarichi di natura diversa quali l’</a:t>
            </a:r>
            <a:r>
              <a:rPr lang="it-IT" sz="1867" b="1" dirty="0">
                <a:solidFill>
                  <a:srgbClr val="00B0F0"/>
                </a:solidFill>
                <a:latin typeface="Calibri"/>
              </a:rPr>
              <a:t>allineamento </a:t>
            </a:r>
            <a:r>
              <a:rPr lang="it-IT" sz="1867" dirty="0">
                <a:solidFill>
                  <a:srgbClr val="FFFFFF"/>
                </a:solidFill>
                <a:latin typeface="Calibri"/>
              </a:rPr>
              <a:t>delle auto in partenza e la vigilanza delle zone di </a:t>
            </a:r>
            <a:r>
              <a:rPr lang="it-IT" sz="1867" b="1" dirty="0">
                <a:solidFill>
                  <a:srgbClr val="00B0F0"/>
                </a:solidFill>
                <a:latin typeface="Calibri"/>
              </a:rPr>
              <a:t>decelerazione</a:t>
            </a:r>
            <a:r>
              <a:rPr lang="it-IT" sz="1867" b="1" dirty="0">
                <a:solidFill>
                  <a:srgbClr val="FFFFFF"/>
                </a:solidFill>
                <a:latin typeface="Calibri"/>
              </a:rPr>
              <a:t> </a:t>
            </a:r>
            <a:r>
              <a:rPr lang="it-IT" sz="1867" dirty="0">
                <a:solidFill>
                  <a:srgbClr val="FFFFFF"/>
                </a:solidFill>
                <a:latin typeface="Calibri"/>
              </a:rPr>
              <a:t>e del </a:t>
            </a:r>
            <a:r>
              <a:rPr lang="it-IT" sz="1867" b="1" dirty="0">
                <a:solidFill>
                  <a:srgbClr val="00B0F0"/>
                </a:solidFill>
                <a:latin typeface="Calibri"/>
              </a:rPr>
              <a:t>parco chiuso</a:t>
            </a:r>
            <a:r>
              <a:rPr lang="it-IT" sz="1867" dirty="0">
                <a:solidFill>
                  <a:srgbClr val="FFFFFF"/>
                </a:solidFill>
                <a:latin typeface="Calibri"/>
              </a:rPr>
              <a:t>. </a:t>
            </a:r>
          </a:p>
          <a:p>
            <a:pPr defTabSz="914377" eaLnBrk="0" fontAlgn="base" hangingPunct="0">
              <a:spcBef>
                <a:spcPct val="0"/>
              </a:spcBef>
              <a:spcAft>
                <a:spcPct val="0"/>
              </a:spcAft>
            </a:pPr>
            <a:r>
              <a:rPr lang="it-IT" sz="1867" dirty="0">
                <a:solidFill>
                  <a:srgbClr val="FFFFFF"/>
                </a:solidFill>
                <a:latin typeface="Calibri"/>
              </a:rPr>
              <a:t>In base all’ordine di partenza, i CC.PP. incaricati dovranno provvedere ad alimentare le partenze disponendo per tempo le vetture nella sequenza prevista in una zona di </a:t>
            </a:r>
            <a:r>
              <a:rPr lang="it-IT" sz="1867" b="1" dirty="0" err="1">
                <a:solidFill>
                  <a:srgbClr val="00B0F0"/>
                </a:solidFill>
                <a:latin typeface="Calibri"/>
              </a:rPr>
              <a:t>pre</a:t>
            </a:r>
            <a:r>
              <a:rPr lang="it-IT" sz="1867" b="1" dirty="0">
                <a:solidFill>
                  <a:srgbClr val="00B0F0"/>
                </a:solidFill>
                <a:latin typeface="Calibri"/>
              </a:rPr>
              <a:t>-allineamento</a:t>
            </a:r>
            <a:r>
              <a:rPr lang="it-IT" sz="1867" dirty="0">
                <a:solidFill>
                  <a:srgbClr val="FFFFFF"/>
                </a:solidFill>
                <a:latin typeface="Calibri"/>
              </a:rPr>
              <a:t>; anche in questo tratto di avvicinamento al percorso dovrà sempre essere percorribile una corsia di deflusso dei mezzi di soccorso. </a:t>
            </a:r>
          </a:p>
          <a:p>
            <a:pPr defTabSz="914377" eaLnBrk="0" fontAlgn="base" hangingPunct="0">
              <a:spcBef>
                <a:spcPct val="0"/>
              </a:spcBef>
              <a:spcAft>
                <a:spcPct val="0"/>
              </a:spcAft>
            </a:pPr>
            <a:r>
              <a:rPr lang="it-IT" sz="1867" dirty="0">
                <a:solidFill>
                  <a:srgbClr val="FFFFFF"/>
                </a:solidFill>
                <a:latin typeface="Calibri"/>
              </a:rPr>
              <a:t>La </a:t>
            </a:r>
            <a:r>
              <a:rPr lang="it-IT" sz="1867" b="1" dirty="0">
                <a:solidFill>
                  <a:srgbClr val="00B0F0"/>
                </a:solidFill>
                <a:latin typeface="Calibri"/>
              </a:rPr>
              <a:t>zona di decelerazione </a:t>
            </a:r>
            <a:r>
              <a:rPr lang="it-IT" sz="1867" dirty="0">
                <a:solidFill>
                  <a:srgbClr val="FFFFFF"/>
                </a:solidFill>
                <a:latin typeface="Calibri"/>
              </a:rPr>
              <a:t>è “trattata” esattamente come il percorso di gara per garantire la sicurezza di piloti e pubblico; le vetture dovranno essere immediatamente indirizzate verso il </a:t>
            </a:r>
            <a:r>
              <a:rPr lang="it-IT" sz="1867" b="1" dirty="0">
                <a:solidFill>
                  <a:srgbClr val="00B0F0"/>
                </a:solidFill>
                <a:latin typeface="Calibri"/>
              </a:rPr>
              <a:t>Parco Chiuso </a:t>
            </a:r>
            <a:r>
              <a:rPr lang="it-IT" sz="1867" dirty="0">
                <a:solidFill>
                  <a:srgbClr val="FFFFFF"/>
                </a:solidFill>
                <a:latin typeface="Calibri"/>
              </a:rPr>
              <a:t>(che potrebbe distare anche alcune centinaia di metri) perché vi giungano nelle stesse condizioni in cui hanno tagliato il traguardo. </a:t>
            </a:r>
            <a:endParaRPr lang="it-IT" sz="1733" dirty="0">
              <a:solidFill>
                <a:srgbClr val="FFFFFF"/>
              </a:solidFill>
              <a:latin typeface="Calibri"/>
            </a:endParaRPr>
          </a:p>
        </p:txBody>
      </p:sp>
    </p:spTree>
    <p:extLst>
      <p:ext uri="{BB962C8B-B14F-4D97-AF65-F5344CB8AC3E}">
        <p14:creationId xmlns:p14="http://schemas.microsoft.com/office/powerpoint/2010/main" val="3782449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7BA7AF6-9FDD-4656-9CEA-8105C1F0B117}"/>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62</a:t>
            </a:fld>
            <a:endParaRPr lang="fr-FR" dirty="0">
              <a:solidFill>
                <a:srgbClr val="FFFFFF"/>
              </a:solidFill>
            </a:endParaRPr>
          </a:p>
        </p:txBody>
      </p:sp>
      <p:sp>
        <p:nvSpPr>
          <p:cNvPr id="4" name="Titolo 1">
            <a:extLst>
              <a:ext uri="{FF2B5EF4-FFF2-40B4-BE49-F238E27FC236}">
                <a16:creationId xmlns:a16="http://schemas.microsoft.com/office/drawing/2014/main" id="{18CEFD28-5FB5-42E7-82EB-716289F28A85}"/>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PROCEDURA BANDIERA ROSSA</a:t>
            </a:r>
          </a:p>
        </p:txBody>
      </p:sp>
      <p:sp>
        <p:nvSpPr>
          <p:cNvPr id="6" name="CasellaDiTesto 5">
            <a:extLst>
              <a:ext uri="{FF2B5EF4-FFF2-40B4-BE49-F238E27FC236}">
                <a16:creationId xmlns:a16="http://schemas.microsoft.com/office/drawing/2014/main" id="{5ED4F1E5-DE19-4B96-9D03-8610716113E4}"/>
              </a:ext>
            </a:extLst>
          </p:cNvPr>
          <p:cNvSpPr txBox="1"/>
          <p:nvPr/>
        </p:nvSpPr>
        <p:spPr>
          <a:xfrm>
            <a:off x="131975" y="536758"/>
            <a:ext cx="11884059" cy="2678234"/>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Nelle gare di Velocità in Salita una </a:t>
            </a:r>
            <a:r>
              <a:rPr lang="it-IT" sz="1867" b="1" dirty="0">
                <a:solidFill>
                  <a:srgbClr val="FF0000"/>
                </a:solidFill>
                <a:latin typeface="Calibri"/>
              </a:rPr>
              <a:t>Bandiera Rossa </a:t>
            </a:r>
            <a:r>
              <a:rPr lang="it-IT" sz="1867" dirty="0">
                <a:solidFill>
                  <a:srgbClr val="FFFFFF"/>
                </a:solidFill>
                <a:latin typeface="Calibri"/>
              </a:rPr>
              <a:t>è affidata ad ogni postazione che la utilizzerà sempre e soltanto su disposizione del Direttore di Gara. </a:t>
            </a:r>
          </a:p>
          <a:p>
            <a:pPr defTabSz="914377" eaLnBrk="0" fontAlgn="base" hangingPunct="0">
              <a:spcBef>
                <a:spcPct val="0"/>
              </a:spcBef>
              <a:spcAft>
                <a:spcPct val="0"/>
              </a:spcAft>
            </a:pPr>
            <a:r>
              <a:rPr lang="it-IT" sz="1867" dirty="0">
                <a:solidFill>
                  <a:srgbClr val="FFFFFF"/>
                </a:solidFill>
                <a:latin typeface="Calibri"/>
              </a:rPr>
              <a:t>In questa tipologia di gare non è necessario che essa sia esposta lungo tutto il tracciato bensì soltanto nel tratto compreso tra lo Start e la postazione interessata dall’eventuale incidente. Alle vetture che sono già transitate da tale luogo deve essere consentito di giungere normalmente al traguardo in quanto il tratto di pista da esse impegnato è sgombro. </a:t>
            </a:r>
          </a:p>
          <a:p>
            <a:pPr defTabSz="914377" eaLnBrk="0" fontAlgn="base" hangingPunct="0">
              <a:spcBef>
                <a:spcPct val="0"/>
              </a:spcBef>
              <a:spcAft>
                <a:spcPct val="0"/>
              </a:spcAft>
            </a:pPr>
            <a:r>
              <a:rPr lang="it-IT" sz="1867" dirty="0">
                <a:solidFill>
                  <a:srgbClr val="FFFFFF"/>
                </a:solidFill>
                <a:latin typeface="Calibri"/>
              </a:rPr>
              <a:t>A differenza della Gare in Circuito, all’esposizione della Bandiera Rossa tutte le auto debbono fermarsi sul luogo in cui essa sarà loro esposta e parcheggiare sul bordo della strada cercando di recare il minor intralcio possibile ai mezzi di soccorso che dovessero eventualmente transitare. Onde consentire al Direttore di Gara di avere una chiara visione della loro posizione, ogni postazione comunicherà il numero di gara delle vetture ferme nei loro pressi. </a:t>
            </a:r>
            <a:endParaRPr lang="it-IT" sz="1733" dirty="0">
              <a:solidFill>
                <a:srgbClr val="FFFFFF"/>
              </a:solidFill>
              <a:latin typeface="Calibri"/>
            </a:endParaRPr>
          </a:p>
        </p:txBody>
      </p:sp>
      <p:pic>
        <p:nvPicPr>
          <p:cNvPr id="8" name="Immagine 7">
            <a:extLst>
              <a:ext uri="{FF2B5EF4-FFF2-40B4-BE49-F238E27FC236}">
                <a16:creationId xmlns:a16="http://schemas.microsoft.com/office/drawing/2014/main" id="{529B16DB-AE64-41A4-8D18-FF9D01467604}"/>
              </a:ext>
            </a:extLst>
          </p:cNvPr>
          <p:cNvPicPr>
            <a:picLocks noChangeAspect="1"/>
          </p:cNvPicPr>
          <p:nvPr/>
        </p:nvPicPr>
        <p:blipFill rotWithShape="1">
          <a:blip r:embed="rId2"/>
          <a:srcRect l="24240" t="8967" r="23803" b="12337"/>
          <a:stretch/>
        </p:blipFill>
        <p:spPr>
          <a:xfrm>
            <a:off x="6887764" y="3219214"/>
            <a:ext cx="4235779" cy="3207849"/>
          </a:xfrm>
          <a:prstGeom prst="rect">
            <a:avLst/>
          </a:prstGeom>
        </p:spPr>
      </p:pic>
      <p:sp>
        <p:nvSpPr>
          <p:cNvPr id="10" name="CasellaDiTesto 9">
            <a:extLst>
              <a:ext uri="{FF2B5EF4-FFF2-40B4-BE49-F238E27FC236}">
                <a16:creationId xmlns:a16="http://schemas.microsoft.com/office/drawing/2014/main" id="{367166C3-C82C-41C1-8989-A0406D7953C9}"/>
              </a:ext>
            </a:extLst>
          </p:cNvPr>
          <p:cNvSpPr txBox="1"/>
          <p:nvPr/>
        </p:nvSpPr>
        <p:spPr>
          <a:xfrm>
            <a:off x="175966" y="3515218"/>
            <a:ext cx="6686745" cy="2103589"/>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Terminato l’intervento ed evacuati tutti i mezzi intervenuti, alle postazioni presso le quali sostano le auto fermate sarà dato ordine di farle rientrare sulla linea di partenza in modo da consentire loro di ripetere la gara. </a:t>
            </a:r>
          </a:p>
          <a:p>
            <a:pPr defTabSz="914377" eaLnBrk="0" fontAlgn="base" hangingPunct="0">
              <a:spcBef>
                <a:spcPct val="0"/>
              </a:spcBef>
              <a:spcAft>
                <a:spcPct val="0"/>
              </a:spcAft>
            </a:pPr>
            <a:r>
              <a:rPr lang="it-IT" sz="1867" dirty="0">
                <a:solidFill>
                  <a:srgbClr val="FFFFFF"/>
                </a:solidFill>
                <a:latin typeface="Calibri"/>
              </a:rPr>
              <a:t>Attenzione! Su segnalazione dei CC.PP., alle vetture che non avessero ottemperato con prontezza alla Bandiera Rossa, NON sarà consentito di ripetere la gara ma ne saranno escluse. </a:t>
            </a:r>
            <a:endParaRPr lang="it-IT" sz="1733" dirty="0">
              <a:solidFill>
                <a:srgbClr val="FFFFFF"/>
              </a:solidFill>
              <a:latin typeface="Calibri"/>
            </a:endParaRPr>
          </a:p>
        </p:txBody>
      </p:sp>
    </p:spTree>
    <p:extLst>
      <p:ext uri="{BB962C8B-B14F-4D97-AF65-F5344CB8AC3E}">
        <p14:creationId xmlns:p14="http://schemas.microsoft.com/office/powerpoint/2010/main" val="1014253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65194866-0E4B-4810-85A2-499653D76EC7}"/>
              </a:ext>
            </a:extLst>
          </p:cNvPr>
          <p:cNvSpPr>
            <a:spLocks noGrp="1"/>
          </p:cNvSpPr>
          <p:nvPr>
            <p:ph type="title"/>
          </p:nvPr>
        </p:nvSpPr>
        <p:spPr>
          <a:xfrm>
            <a:off x="0" y="1"/>
            <a:ext cx="5819480" cy="890927"/>
          </a:xfrm>
        </p:spPr>
        <p:txBody>
          <a:bodyPr vert="horz" wrap="square" lIns="121920" tIns="60960" rIns="121920" bIns="60960" numCol="1" rtlCol="0" anchor="b" anchorCtr="0" compatLnSpc="1">
            <a:prstTxWarp prst="textNoShape">
              <a:avLst/>
            </a:prstTxWarp>
            <a:normAutofit/>
          </a:bodyPr>
          <a:lstStyle/>
          <a:p>
            <a:pPr defTabSz="1219170"/>
            <a:r>
              <a:rPr lang="en-US" sz="5467" b="1" dirty="0">
                <a:solidFill>
                  <a:schemeClr val="tx1"/>
                </a:solidFill>
                <a:ea typeface="+mj-ea"/>
                <a:cs typeface="+mj-cs"/>
              </a:rPr>
              <a:t>SLALOM</a:t>
            </a: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63</a:t>
            </a:fld>
            <a:endParaRPr lang="en-US" sz="1600">
              <a:solidFill>
                <a:srgbClr val="002C5F">
                  <a:alpha val="80000"/>
                </a:srgbClr>
              </a:solidFill>
              <a:latin typeface="Calibri"/>
            </a:endParaRPr>
          </a:p>
        </p:txBody>
      </p:sp>
      <p:pic>
        <p:nvPicPr>
          <p:cNvPr id="11" name="Immagine 10">
            <a:extLst>
              <a:ext uri="{FF2B5EF4-FFF2-40B4-BE49-F238E27FC236}">
                <a16:creationId xmlns:a16="http://schemas.microsoft.com/office/drawing/2014/main" id="{214C4F6C-E96C-4581-B7D7-8B594BF5285F}"/>
              </a:ext>
            </a:extLst>
          </p:cNvPr>
          <p:cNvPicPr>
            <a:picLocks noChangeAspect="1"/>
          </p:cNvPicPr>
          <p:nvPr/>
        </p:nvPicPr>
        <p:blipFill>
          <a:blip r:embed="rId2"/>
          <a:stretch>
            <a:fillRect/>
          </a:stretch>
        </p:blipFill>
        <p:spPr>
          <a:xfrm>
            <a:off x="6480442" y="0"/>
            <a:ext cx="5711559" cy="4860552"/>
          </a:xfrm>
          <a:prstGeom prst="rect">
            <a:avLst/>
          </a:prstGeom>
        </p:spPr>
      </p:pic>
      <p:pic>
        <p:nvPicPr>
          <p:cNvPr id="15" name="Immagine 14" descr="Immagine che contiene testo, albero, esterni, strada&#10;&#10;Descrizione generata automaticamente">
            <a:extLst>
              <a:ext uri="{FF2B5EF4-FFF2-40B4-BE49-F238E27FC236}">
                <a16:creationId xmlns:a16="http://schemas.microsoft.com/office/drawing/2014/main" id="{67064B4D-50E5-4946-A198-D205D2BAF9A9}"/>
              </a:ext>
            </a:extLst>
          </p:cNvPr>
          <p:cNvPicPr>
            <a:picLocks noChangeAspect="1"/>
          </p:cNvPicPr>
          <p:nvPr/>
        </p:nvPicPr>
        <p:blipFill rotWithShape="1">
          <a:blip r:embed="rId3"/>
          <a:srcRect l="6956" t="6420" b="22706"/>
          <a:stretch/>
        </p:blipFill>
        <p:spPr>
          <a:xfrm>
            <a:off x="1616280" y="1584011"/>
            <a:ext cx="5138037" cy="2935356"/>
          </a:xfrm>
          <a:prstGeom prst="rect">
            <a:avLst/>
          </a:prstGeom>
          <a:ln w="28575">
            <a:solidFill>
              <a:schemeClr val="bg1">
                <a:lumMod val="90000"/>
                <a:lumOff val="10000"/>
              </a:schemeClr>
            </a:solidFill>
          </a:ln>
        </p:spPr>
      </p:pic>
      <p:pic>
        <p:nvPicPr>
          <p:cNvPr id="17" name="Immagine 16" descr="Immagine che contiene albero, esterni, automobilismo&#10;&#10;Descrizione generata automaticamente">
            <a:extLst>
              <a:ext uri="{FF2B5EF4-FFF2-40B4-BE49-F238E27FC236}">
                <a16:creationId xmlns:a16="http://schemas.microsoft.com/office/drawing/2014/main" id="{40E58C04-9562-4BF8-969F-456CD4351ED3}"/>
              </a:ext>
            </a:extLst>
          </p:cNvPr>
          <p:cNvPicPr>
            <a:picLocks noChangeAspect="1"/>
          </p:cNvPicPr>
          <p:nvPr/>
        </p:nvPicPr>
        <p:blipFill rotWithShape="1">
          <a:blip r:embed="rId4"/>
          <a:srcRect t="29126" r="5873"/>
          <a:stretch/>
        </p:blipFill>
        <p:spPr>
          <a:xfrm>
            <a:off x="6238224" y="4135226"/>
            <a:ext cx="5916069" cy="2710205"/>
          </a:xfrm>
          <a:prstGeom prst="rect">
            <a:avLst/>
          </a:prstGeom>
          <a:ln w="28575">
            <a:solidFill>
              <a:schemeClr val="bg1">
                <a:lumMod val="90000"/>
                <a:lumOff val="10000"/>
              </a:schemeClr>
            </a:solidFill>
          </a:ln>
        </p:spPr>
      </p:pic>
      <p:sp>
        <p:nvSpPr>
          <p:cNvPr id="13" name="CasellaDiTesto 12">
            <a:extLst>
              <a:ext uri="{FF2B5EF4-FFF2-40B4-BE49-F238E27FC236}">
                <a16:creationId xmlns:a16="http://schemas.microsoft.com/office/drawing/2014/main" id="{A613B335-1887-45FF-8DFE-1DB5A11244F3}"/>
              </a:ext>
            </a:extLst>
          </p:cNvPr>
          <p:cNvSpPr txBox="1"/>
          <p:nvPr/>
        </p:nvSpPr>
        <p:spPr>
          <a:xfrm>
            <a:off x="194106" y="4609717"/>
            <a:ext cx="5817839" cy="2103589"/>
          </a:xfrm>
          <a:prstGeom prst="rect">
            <a:avLst/>
          </a:prstGeom>
          <a:noFill/>
          <a:ln w="28575">
            <a:solidFill>
              <a:schemeClr val="bg1">
                <a:lumMod val="90000"/>
                <a:lumOff val="10000"/>
              </a:schemeClr>
            </a:solidFill>
          </a:ln>
        </p:spPr>
        <p:txBody>
          <a:bodyPr wrap="square">
            <a:spAutoFit/>
          </a:bodyPr>
          <a:lstStyle/>
          <a:p>
            <a:pPr defTabSz="914377" eaLnBrk="0" fontAlgn="base" hangingPunct="0">
              <a:spcBef>
                <a:spcPct val="0"/>
              </a:spcBef>
              <a:spcAft>
                <a:spcPct val="0"/>
              </a:spcAft>
            </a:pPr>
            <a:r>
              <a:rPr lang="it-IT" sz="1867" dirty="0">
                <a:solidFill>
                  <a:srgbClr val="080808"/>
                </a:solidFill>
                <a:latin typeface="CIDFont+F4"/>
              </a:rPr>
              <a:t>Gli Slalom sono prove di abilità di guida che si svolgono su percorsi appositamente attrezzati, con tratti di raccordo che si succedono a tratti (postazioni) dove file trasversali di coni (o birilli) obbligano i conduttori a percorrere delle </a:t>
            </a:r>
            <a:r>
              <a:rPr lang="it-IT" sz="1867" b="1" dirty="0">
                <a:solidFill>
                  <a:srgbClr val="080808"/>
                </a:solidFill>
                <a:latin typeface="CIDFont+F4"/>
              </a:rPr>
              <a:t>deviazioni di traiettoria</a:t>
            </a:r>
            <a:r>
              <a:rPr lang="it-IT" sz="1867" dirty="0">
                <a:solidFill>
                  <a:srgbClr val="080808"/>
                </a:solidFill>
                <a:latin typeface="CIDFont+F4"/>
              </a:rPr>
              <a:t>, affinché la velocità media non superi gli 80 km/h. La classifica è determinata sommando ai </a:t>
            </a:r>
            <a:r>
              <a:rPr lang="it-IT" sz="1867" b="1" dirty="0">
                <a:solidFill>
                  <a:srgbClr val="080808"/>
                </a:solidFill>
                <a:latin typeface="CIDFont+F4"/>
              </a:rPr>
              <a:t>tempi di percorrenza</a:t>
            </a:r>
            <a:r>
              <a:rPr lang="it-IT" sz="1867" dirty="0">
                <a:solidFill>
                  <a:srgbClr val="080808"/>
                </a:solidFill>
                <a:latin typeface="CIDFont+F4"/>
              </a:rPr>
              <a:t> le </a:t>
            </a:r>
            <a:r>
              <a:rPr lang="it-IT" sz="1867" b="1" dirty="0">
                <a:solidFill>
                  <a:srgbClr val="080808"/>
                </a:solidFill>
                <a:latin typeface="CIDFont+F4"/>
              </a:rPr>
              <a:t>penalità di percorso </a:t>
            </a:r>
          </a:p>
        </p:txBody>
      </p:sp>
    </p:spTree>
    <p:extLst>
      <p:ext uri="{BB962C8B-B14F-4D97-AF65-F5344CB8AC3E}">
        <p14:creationId xmlns:p14="http://schemas.microsoft.com/office/powerpoint/2010/main" val="3268986405"/>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38E2C76-029E-4525-A2B0-0FFBF66EFA8D}"/>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64</a:t>
            </a:fld>
            <a:endParaRPr lang="fr-FR" dirty="0">
              <a:solidFill>
                <a:srgbClr val="FFFFFF"/>
              </a:solidFill>
            </a:endParaRPr>
          </a:p>
        </p:txBody>
      </p:sp>
      <p:sp>
        <p:nvSpPr>
          <p:cNvPr id="4" name="Titolo 1">
            <a:extLst>
              <a:ext uri="{FF2B5EF4-FFF2-40B4-BE49-F238E27FC236}">
                <a16:creationId xmlns:a16="http://schemas.microsoft.com/office/drawing/2014/main" id="{7FC9D1EF-1E74-4BEF-A764-84B8AA08178D}"/>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7500" lnSpcReduction="1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TIPOLOGIA DI SLALOM E CARATTERISTICHE</a:t>
            </a:r>
          </a:p>
        </p:txBody>
      </p:sp>
      <p:sp>
        <p:nvSpPr>
          <p:cNvPr id="6" name="CasellaDiTesto 5">
            <a:extLst>
              <a:ext uri="{FF2B5EF4-FFF2-40B4-BE49-F238E27FC236}">
                <a16:creationId xmlns:a16="http://schemas.microsoft.com/office/drawing/2014/main" id="{2FDB6015-BF85-430B-8332-6ADA991F01F2}"/>
              </a:ext>
            </a:extLst>
          </p:cNvPr>
          <p:cNvSpPr txBox="1"/>
          <p:nvPr/>
        </p:nvSpPr>
        <p:spPr>
          <a:xfrm>
            <a:off x="1" y="480312"/>
            <a:ext cx="10848257" cy="2390911"/>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Gli Slalom possono svolgersi su percorsi in salita, in piano e sui mini impianti o impianti fissi; potranno, quindi, essere utilizzati sia </a:t>
            </a:r>
            <a:r>
              <a:rPr lang="it-IT" sz="1867" b="1" dirty="0">
                <a:solidFill>
                  <a:srgbClr val="FFFFFF"/>
                </a:solidFill>
                <a:latin typeface="Calibri"/>
              </a:rPr>
              <a:t>circuiti chiusi </a:t>
            </a:r>
            <a:r>
              <a:rPr lang="it-IT" sz="1867" dirty="0">
                <a:solidFill>
                  <a:srgbClr val="FFFFFF"/>
                </a:solidFill>
                <a:latin typeface="Calibri"/>
              </a:rPr>
              <a:t>che </a:t>
            </a:r>
            <a:r>
              <a:rPr lang="it-IT" sz="1867" b="1" dirty="0">
                <a:solidFill>
                  <a:srgbClr val="FFFFFF"/>
                </a:solidFill>
                <a:latin typeface="Calibri"/>
              </a:rPr>
              <a:t>circuiti aperti. </a:t>
            </a:r>
            <a:endParaRPr lang="it-IT" sz="1867" dirty="0">
              <a:solidFill>
                <a:srgbClr val="FFFFFF"/>
              </a:solidFill>
              <a:latin typeface="Calibri"/>
            </a:endParaRPr>
          </a:p>
          <a:p>
            <a:pPr defTabSz="914377" eaLnBrk="0" fontAlgn="base" hangingPunct="0">
              <a:spcBef>
                <a:spcPct val="0"/>
              </a:spcBef>
              <a:spcAft>
                <a:spcPct val="0"/>
              </a:spcAft>
            </a:pPr>
            <a:r>
              <a:rPr lang="it-IT" sz="1867" dirty="0">
                <a:solidFill>
                  <a:srgbClr val="FFFFFF"/>
                </a:solidFill>
                <a:latin typeface="Calibri"/>
              </a:rPr>
              <a:t>A seconda della loro lunghezza o della loro articolazione, sono classificati in vari tipi: </a:t>
            </a:r>
          </a:p>
          <a:p>
            <a:pPr marL="380990" indent="-380990" defTabSz="914377" eaLnBrk="0" fontAlgn="base" hangingPunct="0">
              <a:spcBef>
                <a:spcPct val="0"/>
              </a:spcBef>
              <a:spcAft>
                <a:spcPct val="0"/>
              </a:spcAft>
              <a:buFont typeface="Wingdings" panose="05000000000000000000" pitchFamily="2" charset="2"/>
              <a:buChar char="Ø"/>
            </a:pPr>
            <a:r>
              <a:rPr lang="it-IT" sz="1867" b="1" i="1" dirty="0">
                <a:solidFill>
                  <a:srgbClr val="FFFFFF"/>
                </a:solidFill>
                <a:latin typeface="Calibri"/>
              </a:rPr>
              <a:t>Slalom singolo </a:t>
            </a:r>
            <a:endParaRPr lang="it-IT" sz="1867" dirty="0">
              <a:solidFill>
                <a:srgbClr val="FFFFFF"/>
              </a:solidFill>
              <a:latin typeface="Calibri"/>
            </a:endParaRPr>
          </a:p>
          <a:p>
            <a:pPr marL="380990" indent="-380990" defTabSz="914377" eaLnBrk="0" fontAlgn="base" hangingPunct="0">
              <a:spcBef>
                <a:spcPct val="0"/>
              </a:spcBef>
              <a:spcAft>
                <a:spcPct val="0"/>
              </a:spcAft>
              <a:buFont typeface="Wingdings" panose="05000000000000000000" pitchFamily="2" charset="2"/>
              <a:buChar char="Ø"/>
            </a:pPr>
            <a:r>
              <a:rPr lang="it-IT" sz="1867" b="1" i="1" dirty="0">
                <a:solidFill>
                  <a:srgbClr val="FFFFFF"/>
                </a:solidFill>
                <a:latin typeface="Calibri"/>
              </a:rPr>
              <a:t>Twin slalom </a:t>
            </a:r>
            <a:endParaRPr lang="it-IT" sz="1867" dirty="0">
              <a:solidFill>
                <a:srgbClr val="FFFFFF"/>
              </a:solidFill>
              <a:latin typeface="Calibri"/>
            </a:endParaRPr>
          </a:p>
          <a:p>
            <a:pPr marL="380990" indent="-380990" defTabSz="914377" eaLnBrk="0" fontAlgn="base" hangingPunct="0">
              <a:spcBef>
                <a:spcPct val="0"/>
              </a:spcBef>
              <a:spcAft>
                <a:spcPct val="0"/>
              </a:spcAft>
              <a:buFont typeface="Wingdings" panose="05000000000000000000" pitchFamily="2" charset="2"/>
              <a:buChar char="Ø"/>
            </a:pPr>
            <a:r>
              <a:rPr lang="it-IT" sz="1867" b="1" i="1" dirty="0" err="1">
                <a:solidFill>
                  <a:srgbClr val="FFFFFF"/>
                </a:solidFill>
                <a:latin typeface="Calibri"/>
              </a:rPr>
              <a:t>Minislalom</a:t>
            </a:r>
            <a:r>
              <a:rPr lang="it-IT" sz="1867" b="1" i="1" dirty="0">
                <a:solidFill>
                  <a:srgbClr val="FFFFFF"/>
                </a:solidFill>
                <a:latin typeface="Calibri"/>
              </a:rPr>
              <a:t> </a:t>
            </a:r>
            <a:endParaRPr lang="it-IT" sz="1867" dirty="0">
              <a:solidFill>
                <a:srgbClr val="FFFFFF"/>
              </a:solidFill>
              <a:latin typeface="Calibri"/>
            </a:endParaRPr>
          </a:p>
          <a:p>
            <a:pPr marL="380990" indent="-380990" defTabSz="914377" eaLnBrk="0" fontAlgn="base" hangingPunct="0">
              <a:spcBef>
                <a:spcPct val="0"/>
              </a:spcBef>
              <a:spcAft>
                <a:spcPct val="0"/>
              </a:spcAft>
              <a:buFont typeface="Wingdings" panose="05000000000000000000" pitchFamily="2" charset="2"/>
              <a:buChar char="Ø"/>
            </a:pPr>
            <a:r>
              <a:rPr lang="it-IT" sz="1867" b="1" i="1" dirty="0">
                <a:solidFill>
                  <a:srgbClr val="FFFFFF"/>
                </a:solidFill>
                <a:latin typeface="Calibri"/>
              </a:rPr>
              <a:t>Slalom XL </a:t>
            </a:r>
            <a:endParaRPr lang="it-IT" sz="1867" dirty="0">
              <a:solidFill>
                <a:srgbClr val="FFFFFF"/>
              </a:solidFill>
              <a:latin typeface="Calibri"/>
            </a:endParaRPr>
          </a:p>
          <a:p>
            <a:pPr marL="380990" indent="-380990" defTabSz="914377" eaLnBrk="0" fontAlgn="base" hangingPunct="0">
              <a:spcBef>
                <a:spcPct val="0"/>
              </a:spcBef>
              <a:spcAft>
                <a:spcPct val="0"/>
              </a:spcAft>
              <a:buFont typeface="Wingdings" panose="05000000000000000000" pitchFamily="2" charset="2"/>
              <a:buChar char="Ø"/>
            </a:pPr>
            <a:r>
              <a:rPr lang="it-IT" sz="1867" b="1" i="1" dirty="0">
                <a:solidFill>
                  <a:srgbClr val="FFFFFF"/>
                </a:solidFill>
                <a:latin typeface="Calibri"/>
              </a:rPr>
              <a:t>Slalom parallelo </a:t>
            </a:r>
            <a:endParaRPr lang="it-IT" sz="1867" dirty="0">
              <a:solidFill>
                <a:srgbClr val="FFFFFF"/>
              </a:solidFill>
              <a:latin typeface="Calibri"/>
            </a:endParaRPr>
          </a:p>
        </p:txBody>
      </p:sp>
      <p:sp>
        <p:nvSpPr>
          <p:cNvPr id="8" name="CasellaDiTesto 7">
            <a:extLst>
              <a:ext uri="{FF2B5EF4-FFF2-40B4-BE49-F238E27FC236}">
                <a16:creationId xmlns:a16="http://schemas.microsoft.com/office/drawing/2014/main" id="{51F8FCE8-9BCA-4555-93A1-B4EB807ABE8F}"/>
              </a:ext>
            </a:extLst>
          </p:cNvPr>
          <p:cNvSpPr txBox="1"/>
          <p:nvPr/>
        </p:nvSpPr>
        <p:spPr>
          <a:xfrm>
            <a:off x="1" y="2751901"/>
            <a:ext cx="12191999" cy="954300"/>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La caratteristica comune a tutte le tipologie di slalom è costituita dall’obbligo della collocazione di chicanes di birilli (più propriamente: </a:t>
            </a:r>
            <a:r>
              <a:rPr lang="it-IT" sz="1867" b="1" dirty="0">
                <a:solidFill>
                  <a:srgbClr val="00B0F0"/>
                </a:solidFill>
                <a:latin typeface="Calibri"/>
              </a:rPr>
              <a:t>postazioni</a:t>
            </a:r>
            <a:r>
              <a:rPr lang="it-IT" sz="1867" dirty="0">
                <a:solidFill>
                  <a:srgbClr val="FFFFFF"/>
                </a:solidFill>
                <a:latin typeface="Calibri"/>
              </a:rPr>
              <a:t>) lungo il tracciato naturale, costituite da una serie di porte (più propriamente: </a:t>
            </a:r>
            <a:r>
              <a:rPr lang="it-IT" sz="1867" b="1" dirty="0">
                <a:solidFill>
                  <a:srgbClr val="00B0F0"/>
                </a:solidFill>
                <a:latin typeface="Calibri"/>
              </a:rPr>
              <a:t>barriere</a:t>
            </a:r>
            <a:r>
              <a:rPr lang="it-IT" sz="1867" dirty="0">
                <a:solidFill>
                  <a:srgbClr val="FFFFFF"/>
                </a:solidFill>
                <a:latin typeface="Calibri"/>
              </a:rPr>
              <a:t>) in numero minimo di tre e sino ad un massimo non prefissato. </a:t>
            </a:r>
            <a:endParaRPr lang="it-IT" sz="1733" dirty="0">
              <a:solidFill>
                <a:srgbClr val="FFFFFF"/>
              </a:solidFill>
              <a:latin typeface="Calibri"/>
            </a:endParaRPr>
          </a:p>
        </p:txBody>
      </p:sp>
      <p:pic>
        <p:nvPicPr>
          <p:cNvPr id="10" name="Immagine 9">
            <a:extLst>
              <a:ext uri="{FF2B5EF4-FFF2-40B4-BE49-F238E27FC236}">
                <a16:creationId xmlns:a16="http://schemas.microsoft.com/office/drawing/2014/main" id="{46940554-0A79-4F83-8ACC-4467A2C41F96}"/>
              </a:ext>
            </a:extLst>
          </p:cNvPr>
          <p:cNvPicPr>
            <a:picLocks noChangeAspect="1"/>
          </p:cNvPicPr>
          <p:nvPr/>
        </p:nvPicPr>
        <p:blipFill rotWithShape="1">
          <a:blip r:embed="rId2"/>
          <a:srcRect l="7312" t="35932" r="11022" b="24097"/>
          <a:stretch/>
        </p:blipFill>
        <p:spPr>
          <a:xfrm>
            <a:off x="1117602" y="3762653"/>
            <a:ext cx="9956799" cy="2739921"/>
          </a:xfrm>
          <a:prstGeom prst="rect">
            <a:avLst/>
          </a:prstGeom>
        </p:spPr>
      </p:pic>
    </p:spTree>
    <p:extLst>
      <p:ext uri="{BB962C8B-B14F-4D97-AF65-F5344CB8AC3E}">
        <p14:creationId xmlns:p14="http://schemas.microsoft.com/office/powerpoint/2010/main" val="2529028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A2EB609-D545-4322-80F4-6D926C141734}"/>
              </a:ext>
            </a:extLst>
          </p:cNvPr>
          <p:cNvSpPr>
            <a:spLocks noGrp="1"/>
          </p:cNvSpPr>
          <p:nvPr>
            <p:ph type="sldNum" sz="quarter" idx="10"/>
          </p:nvPr>
        </p:nvSpPr>
        <p:spPr>
          <a:xfrm>
            <a:off x="9319337" y="6280155"/>
            <a:ext cx="2743200" cy="366183"/>
          </a:xfrm>
        </p:spPr>
        <p:txBody>
          <a:bodyPr/>
          <a:lstStyle/>
          <a:p>
            <a:pPr defTabSz="914377">
              <a:defRPr/>
            </a:pPr>
            <a:fld id="{75310A78-90FF-8D4B-B625-876C3AF2FE8A}" type="slidenum">
              <a:rPr lang="fr-FR">
                <a:solidFill>
                  <a:srgbClr val="FFFFFF"/>
                </a:solidFill>
              </a:rPr>
              <a:pPr defTabSz="914377">
                <a:defRPr/>
              </a:pPr>
              <a:t>65</a:t>
            </a:fld>
            <a:endParaRPr lang="fr-FR" dirty="0">
              <a:solidFill>
                <a:srgbClr val="FFFFFF"/>
              </a:solidFill>
            </a:endParaRPr>
          </a:p>
        </p:txBody>
      </p:sp>
      <p:sp>
        <p:nvSpPr>
          <p:cNvPr id="4" name="Titolo 1">
            <a:extLst>
              <a:ext uri="{FF2B5EF4-FFF2-40B4-BE49-F238E27FC236}">
                <a16:creationId xmlns:a16="http://schemas.microsoft.com/office/drawing/2014/main" id="{9C77D7C1-9792-4BCF-BBBB-49700F07A739}"/>
              </a:ext>
            </a:extLst>
          </p:cNvPr>
          <p:cNvSpPr txBox="1">
            <a:spLocks/>
          </p:cNvSpPr>
          <p:nvPr/>
        </p:nvSpPr>
        <p:spPr bwMode="auto">
          <a:xfrm>
            <a:off x="0" y="14447"/>
            <a:ext cx="12192000" cy="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fontScale="90000"/>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a:r>
              <a:rPr lang="it-IT" sz="4267" b="1" dirty="0">
                <a:solidFill>
                  <a:srgbClr val="00B3E1"/>
                </a:solidFill>
                <a:latin typeface="Calibri Light"/>
              </a:rPr>
              <a:t>LE PENALITA’ E I COMPITI DEI COMMISSARI DI PERCORSO</a:t>
            </a:r>
          </a:p>
        </p:txBody>
      </p:sp>
      <p:sp>
        <p:nvSpPr>
          <p:cNvPr id="6" name="CasellaDiTesto 5">
            <a:extLst>
              <a:ext uri="{FF2B5EF4-FFF2-40B4-BE49-F238E27FC236}">
                <a16:creationId xmlns:a16="http://schemas.microsoft.com/office/drawing/2014/main" id="{F851ECB9-AA72-4C81-93BB-2A19A4D6017A}"/>
              </a:ext>
            </a:extLst>
          </p:cNvPr>
          <p:cNvSpPr txBox="1"/>
          <p:nvPr/>
        </p:nvSpPr>
        <p:spPr>
          <a:xfrm>
            <a:off x="125691" y="453618"/>
            <a:ext cx="11840067" cy="1241622"/>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Le postazioni di birilli possono essere costituite da 3 o più barriere; le barriere sono realizzate posizionando alcuni birilli sulla stessa linea trasversale al senso di marcia che, se posti sulla </a:t>
            </a:r>
            <a:r>
              <a:rPr lang="it-IT" sz="1867" b="1" dirty="0">
                <a:solidFill>
                  <a:srgbClr val="00B0F0"/>
                </a:solidFill>
                <a:latin typeface="Calibri"/>
              </a:rPr>
              <a:t>destra</a:t>
            </a:r>
            <a:r>
              <a:rPr lang="it-IT" sz="1867" dirty="0">
                <a:solidFill>
                  <a:srgbClr val="FFFFFF"/>
                </a:solidFill>
                <a:latin typeface="Calibri"/>
              </a:rPr>
              <a:t> dovranno essere di colore </a:t>
            </a:r>
            <a:r>
              <a:rPr lang="it-IT" sz="1867" b="1" dirty="0">
                <a:solidFill>
                  <a:srgbClr val="FF0000"/>
                </a:solidFill>
                <a:latin typeface="Calibri"/>
              </a:rPr>
              <a:t>rosso</a:t>
            </a:r>
            <a:r>
              <a:rPr lang="it-IT" sz="1867" dirty="0">
                <a:solidFill>
                  <a:srgbClr val="FFFFFF"/>
                </a:solidFill>
                <a:latin typeface="Calibri"/>
              </a:rPr>
              <a:t>, mentre se sono collocati sulla sinistra debbono essere verniciati in un colore contrastante col rosso; in ogni caso la distanza tra i birilli della stesse barriera non può superare 1,20 </a:t>
            </a:r>
            <a:r>
              <a:rPr lang="it-IT" sz="1867" dirty="0" err="1">
                <a:solidFill>
                  <a:srgbClr val="FFFFFF"/>
                </a:solidFill>
                <a:latin typeface="Calibri"/>
              </a:rPr>
              <a:t>m.l</a:t>
            </a:r>
            <a:r>
              <a:rPr lang="it-IT" sz="1867" dirty="0">
                <a:solidFill>
                  <a:srgbClr val="FFFFFF"/>
                </a:solidFill>
                <a:latin typeface="Calibri"/>
              </a:rPr>
              <a:t>. </a:t>
            </a:r>
          </a:p>
        </p:txBody>
      </p:sp>
      <p:sp>
        <p:nvSpPr>
          <p:cNvPr id="8" name="CasellaDiTesto 7">
            <a:extLst>
              <a:ext uri="{FF2B5EF4-FFF2-40B4-BE49-F238E27FC236}">
                <a16:creationId xmlns:a16="http://schemas.microsoft.com/office/drawing/2014/main" id="{AF404850-EA2B-470B-8FD3-8780212AFCA0}"/>
              </a:ext>
            </a:extLst>
          </p:cNvPr>
          <p:cNvSpPr txBox="1"/>
          <p:nvPr/>
        </p:nvSpPr>
        <p:spPr>
          <a:xfrm>
            <a:off x="125691" y="1617688"/>
            <a:ext cx="12066309" cy="2390911"/>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L</a:t>
            </a:r>
            <a:r>
              <a:rPr lang="it-IT" sz="1867" b="1" dirty="0">
                <a:solidFill>
                  <a:srgbClr val="FFFFFF"/>
                </a:solidFill>
                <a:latin typeface="Calibri"/>
              </a:rPr>
              <a:t>’</a:t>
            </a:r>
            <a:r>
              <a:rPr lang="it-IT" sz="1867" b="1" dirty="0">
                <a:solidFill>
                  <a:srgbClr val="00B0F0"/>
                </a:solidFill>
                <a:latin typeface="Calibri"/>
              </a:rPr>
              <a:t>abbattimento</a:t>
            </a:r>
            <a:r>
              <a:rPr lang="it-IT" sz="1867" b="1" dirty="0">
                <a:solidFill>
                  <a:srgbClr val="FFFFFF"/>
                </a:solidFill>
                <a:latin typeface="Calibri"/>
              </a:rPr>
              <a:t> </a:t>
            </a:r>
            <a:r>
              <a:rPr lang="it-IT" sz="1867" dirty="0">
                <a:solidFill>
                  <a:srgbClr val="FFFFFF"/>
                </a:solidFill>
                <a:latin typeface="Calibri"/>
              </a:rPr>
              <a:t>o lo </a:t>
            </a:r>
            <a:r>
              <a:rPr lang="it-IT" sz="1867" b="1" dirty="0">
                <a:solidFill>
                  <a:srgbClr val="00B0F0"/>
                </a:solidFill>
                <a:latin typeface="Calibri"/>
              </a:rPr>
              <a:t>spostamento</a:t>
            </a:r>
            <a:r>
              <a:rPr lang="it-IT" sz="1867" b="1" dirty="0">
                <a:solidFill>
                  <a:srgbClr val="FFFFFF"/>
                </a:solidFill>
                <a:latin typeface="Calibri"/>
              </a:rPr>
              <a:t> </a:t>
            </a:r>
            <a:r>
              <a:rPr lang="it-IT" sz="1867" dirty="0">
                <a:solidFill>
                  <a:srgbClr val="FFFFFF"/>
                </a:solidFill>
                <a:latin typeface="Calibri"/>
              </a:rPr>
              <a:t>di ogni birillo da parte dei concorrenti è sanzionato con </a:t>
            </a:r>
            <a:r>
              <a:rPr lang="it-IT" sz="1867" b="1" dirty="0">
                <a:solidFill>
                  <a:srgbClr val="00B0F0"/>
                </a:solidFill>
                <a:latin typeface="Calibri"/>
              </a:rPr>
              <a:t>10 punti di penalità</a:t>
            </a:r>
            <a:r>
              <a:rPr lang="it-IT" sz="1867" dirty="0">
                <a:solidFill>
                  <a:srgbClr val="FFFFFF"/>
                </a:solidFill>
                <a:latin typeface="Calibri"/>
              </a:rPr>
              <a:t>; considerando che ogni secondo impiegato corrisponde ad una penalità è equivalente dire che ogni birillo corrisponde a 10 secondi da aggiungersi al tempo impiegato nel percorrere il tracciato. Il </a:t>
            </a:r>
            <a:r>
              <a:rPr lang="it-IT" sz="1867" b="1" dirty="0">
                <a:solidFill>
                  <a:srgbClr val="00B0F0"/>
                </a:solidFill>
                <a:latin typeface="Calibri"/>
              </a:rPr>
              <a:t>salto di una porta </a:t>
            </a:r>
            <a:r>
              <a:rPr lang="it-IT" sz="1867" dirty="0">
                <a:solidFill>
                  <a:srgbClr val="FFFFFF"/>
                </a:solidFill>
                <a:latin typeface="Calibri"/>
              </a:rPr>
              <a:t>(talvolta le caratteristiche del percorso possono consentire spazi laterali tali da poterci girare attorno) è punito con </a:t>
            </a:r>
            <a:r>
              <a:rPr lang="it-IT" sz="1867" b="1" dirty="0">
                <a:solidFill>
                  <a:srgbClr val="00B0F0"/>
                </a:solidFill>
                <a:latin typeface="Calibri"/>
              </a:rPr>
              <a:t>l’esclusione</a:t>
            </a:r>
            <a:r>
              <a:rPr lang="it-IT" sz="1867" b="1" dirty="0">
                <a:solidFill>
                  <a:srgbClr val="FFFFFF"/>
                </a:solidFill>
                <a:latin typeface="Calibri"/>
              </a:rPr>
              <a:t> </a:t>
            </a:r>
            <a:r>
              <a:rPr lang="it-IT" sz="1867" dirty="0">
                <a:solidFill>
                  <a:srgbClr val="FFFFFF"/>
                </a:solidFill>
                <a:latin typeface="Calibri"/>
              </a:rPr>
              <a:t>dalla classifica. </a:t>
            </a:r>
          </a:p>
          <a:p>
            <a:pPr defTabSz="914377" eaLnBrk="0" fontAlgn="base" hangingPunct="0">
              <a:spcBef>
                <a:spcPct val="0"/>
              </a:spcBef>
              <a:spcAft>
                <a:spcPct val="0"/>
              </a:spcAft>
            </a:pPr>
            <a:r>
              <a:rPr lang="it-IT" sz="1867" i="1" dirty="0">
                <a:solidFill>
                  <a:srgbClr val="FFFFFF"/>
                </a:solidFill>
                <a:latin typeface="Calibri"/>
              </a:rPr>
              <a:t>Nella rilevazione delle infrazioni ha grandissima importanza il ruolo svolto dai CC.PP.. </a:t>
            </a:r>
            <a:r>
              <a:rPr lang="it-IT" sz="1867" b="1" i="1" dirty="0">
                <a:solidFill>
                  <a:srgbClr val="00B0F0"/>
                </a:solidFill>
                <a:latin typeface="Calibri"/>
              </a:rPr>
              <a:t>Ogni postazione</a:t>
            </a:r>
            <a:r>
              <a:rPr lang="it-IT" sz="1867" i="1" dirty="0">
                <a:solidFill>
                  <a:srgbClr val="FFFFFF"/>
                </a:solidFill>
                <a:latin typeface="Calibri"/>
              </a:rPr>
              <a:t>, infatti, deve essere presidiata da almeno un Commissario di percorso che ha il compito di verificare l’eventuale spostamento dei birilli da parte di ogni vettura transitata; è comunemente accettato il concetto che è un birillo è da considerarsi </a:t>
            </a:r>
            <a:r>
              <a:rPr lang="it-IT" sz="1867" dirty="0">
                <a:solidFill>
                  <a:srgbClr val="FFFFFF"/>
                </a:solidFill>
                <a:latin typeface="Calibri"/>
              </a:rPr>
              <a:t>spostato </a:t>
            </a:r>
            <a:r>
              <a:rPr lang="it-IT" sz="1867" i="1" dirty="0">
                <a:solidFill>
                  <a:srgbClr val="FFFFFF"/>
                </a:solidFill>
                <a:latin typeface="Calibri"/>
              </a:rPr>
              <a:t>se si rende necessaria la sua ricollocazione nel riquadro originale. </a:t>
            </a:r>
            <a:endParaRPr lang="it-IT" sz="1867" dirty="0">
              <a:solidFill>
                <a:srgbClr val="FFFFFF"/>
              </a:solidFill>
              <a:latin typeface="Calibri"/>
            </a:endParaRPr>
          </a:p>
        </p:txBody>
      </p:sp>
      <p:sp>
        <p:nvSpPr>
          <p:cNvPr id="10" name="CasellaDiTesto 9">
            <a:extLst>
              <a:ext uri="{FF2B5EF4-FFF2-40B4-BE49-F238E27FC236}">
                <a16:creationId xmlns:a16="http://schemas.microsoft.com/office/drawing/2014/main" id="{DCB73583-8B2A-45F6-A339-E30B35ECAF2C}"/>
              </a:ext>
            </a:extLst>
          </p:cNvPr>
          <p:cNvSpPr txBox="1"/>
          <p:nvPr/>
        </p:nvSpPr>
        <p:spPr>
          <a:xfrm>
            <a:off x="125691" y="3932229"/>
            <a:ext cx="6970016" cy="2678234"/>
          </a:xfrm>
          <a:prstGeom prst="rect">
            <a:avLst/>
          </a:prstGeom>
          <a:noFill/>
        </p:spPr>
        <p:txBody>
          <a:bodyPr wrap="square">
            <a:spAutoFit/>
          </a:bodyPr>
          <a:lstStyle/>
          <a:p>
            <a:pPr defTabSz="914377" eaLnBrk="0" fontAlgn="base" hangingPunct="0">
              <a:spcBef>
                <a:spcPct val="0"/>
              </a:spcBef>
              <a:spcAft>
                <a:spcPct val="0"/>
              </a:spcAft>
            </a:pPr>
            <a:r>
              <a:rPr lang="it-IT" sz="1867" dirty="0">
                <a:solidFill>
                  <a:srgbClr val="FFFFFF"/>
                </a:solidFill>
                <a:latin typeface="Calibri"/>
              </a:rPr>
              <a:t>Nell’adempimento di tale incarico il CP assume la figura di </a:t>
            </a:r>
            <a:r>
              <a:rPr lang="it-IT" sz="1867" b="1" dirty="0">
                <a:solidFill>
                  <a:srgbClr val="00B0F0"/>
                </a:solidFill>
                <a:latin typeface="Calibri"/>
              </a:rPr>
              <a:t>Giudice di fatto</a:t>
            </a:r>
            <a:r>
              <a:rPr lang="it-IT" sz="1867" dirty="0">
                <a:solidFill>
                  <a:srgbClr val="FFFFFF"/>
                </a:solidFill>
                <a:latin typeface="Calibri"/>
              </a:rPr>
              <a:t>. Si sottolinea la delicatezza di tale mansione in quanto la verbalizzazione dell’infrazione </a:t>
            </a:r>
            <a:r>
              <a:rPr lang="it-IT" sz="1867" b="1" dirty="0">
                <a:solidFill>
                  <a:srgbClr val="00B0F0"/>
                </a:solidFill>
                <a:latin typeface="Calibri"/>
              </a:rPr>
              <a:t>non è suscettibile di reclamo </a:t>
            </a:r>
            <a:r>
              <a:rPr lang="it-IT" sz="1867" dirty="0">
                <a:solidFill>
                  <a:srgbClr val="FFFFFF"/>
                </a:solidFill>
                <a:latin typeface="Calibri"/>
              </a:rPr>
              <a:t>da parte dei concorrenti. </a:t>
            </a:r>
          </a:p>
          <a:p>
            <a:pPr defTabSz="914377" eaLnBrk="0" fontAlgn="base" hangingPunct="0">
              <a:spcBef>
                <a:spcPct val="0"/>
              </a:spcBef>
              <a:spcAft>
                <a:spcPct val="0"/>
              </a:spcAft>
            </a:pPr>
            <a:r>
              <a:rPr lang="it-IT" sz="1867" dirty="0">
                <a:solidFill>
                  <a:srgbClr val="FFFFFF"/>
                </a:solidFill>
                <a:latin typeface="Calibri"/>
              </a:rPr>
              <a:t>Se a tale responsabilità si aggiunge il compito di ripristinare la posizione dei birilli prima del transito della vettura successiva (negli slalom è assolutamente normale optare per una cadenza delle partenze di 30’’ tra le vetture) ecco che il compito da svolgere lascia poco spazio alla distrazione o alla rilassatezza. </a:t>
            </a:r>
            <a:endParaRPr lang="it-IT" sz="1733" dirty="0">
              <a:solidFill>
                <a:srgbClr val="FFFFFF"/>
              </a:solidFill>
              <a:latin typeface="Calibri"/>
            </a:endParaRPr>
          </a:p>
        </p:txBody>
      </p:sp>
      <p:pic>
        <p:nvPicPr>
          <p:cNvPr id="12" name="Immagine 11" descr="Immagine che contiene albero, esterni, erba, tirando&#10;&#10;Descrizione generata automaticamente">
            <a:extLst>
              <a:ext uri="{FF2B5EF4-FFF2-40B4-BE49-F238E27FC236}">
                <a16:creationId xmlns:a16="http://schemas.microsoft.com/office/drawing/2014/main" id="{F5E394D9-DEDE-441E-BEF0-F3EE14C22B10}"/>
              </a:ext>
            </a:extLst>
          </p:cNvPr>
          <p:cNvPicPr>
            <a:picLocks noChangeAspect="1"/>
          </p:cNvPicPr>
          <p:nvPr/>
        </p:nvPicPr>
        <p:blipFill>
          <a:blip r:embed="rId2"/>
          <a:stretch>
            <a:fillRect/>
          </a:stretch>
        </p:blipFill>
        <p:spPr>
          <a:xfrm>
            <a:off x="7120846" y="3745579"/>
            <a:ext cx="4480409" cy="2988144"/>
          </a:xfrm>
          <a:prstGeom prst="rect">
            <a:avLst/>
          </a:prstGeom>
          <a:ln w="28575">
            <a:solidFill>
              <a:srgbClr val="00B0F0"/>
            </a:solidFill>
          </a:ln>
        </p:spPr>
      </p:pic>
    </p:spTree>
    <p:extLst>
      <p:ext uri="{BB962C8B-B14F-4D97-AF65-F5344CB8AC3E}">
        <p14:creationId xmlns:p14="http://schemas.microsoft.com/office/powerpoint/2010/main" val="916049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65194866-0E4B-4810-85A2-499653D76EC7}"/>
              </a:ext>
            </a:extLst>
          </p:cNvPr>
          <p:cNvSpPr>
            <a:spLocks noGrp="1"/>
          </p:cNvSpPr>
          <p:nvPr>
            <p:ph type="title"/>
          </p:nvPr>
        </p:nvSpPr>
        <p:spPr>
          <a:xfrm>
            <a:off x="110525" y="1"/>
            <a:ext cx="5819480" cy="890927"/>
          </a:xfrm>
        </p:spPr>
        <p:txBody>
          <a:bodyPr vert="horz" wrap="square" lIns="121920" tIns="60960" rIns="121920" bIns="60960" numCol="1" rtlCol="0" anchor="b" anchorCtr="0" compatLnSpc="1">
            <a:prstTxWarp prst="textNoShape">
              <a:avLst/>
            </a:prstTxWarp>
            <a:normAutofit fontScale="90000"/>
          </a:bodyPr>
          <a:lstStyle/>
          <a:p>
            <a:pPr defTabSz="1219170"/>
            <a:r>
              <a:rPr lang="en-US" sz="5467" b="1" dirty="0">
                <a:solidFill>
                  <a:schemeClr val="tx1"/>
                </a:solidFill>
                <a:ea typeface="+mj-ea"/>
                <a:cs typeface="+mj-cs"/>
              </a:rPr>
              <a:t>INTERVENTO MEDICO</a:t>
            </a: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66</a:t>
            </a:fld>
            <a:endParaRPr lang="en-US" sz="1600">
              <a:solidFill>
                <a:srgbClr val="002C5F">
                  <a:alpha val="80000"/>
                </a:srgbClr>
              </a:solidFill>
              <a:latin typeface="Calibri"/>
            </a:endParaRPr>
          </a:p>
        </p:txBody>
      </p:sp>
      <p:pic>
        <p:nvPicPr>
          <p:cNvPr id="7" name="Immagine 6" descr="Immagine che contiene testo, strada, esterni, cielo&#10;&#10;Descrizione generata automaticamente">
            <a:extLst>
              <a:ext uri="{FF2B5EF4-FFF2-40B4-BE49-F238E27FC236}">
                <a16:creationId xmlns:a16="http://schemas.microsoft.com/office/drawing/2014/main" id="{95B22E4B-16A9-4789-994F-E5B6EBD83FA5}"/>
              </a:ext>
            </a:extLst>
          </p:cNvPr>
          <p:cNvPicPr>
            <a:picLocks noChangeAspect="1"/>
          </p:cNvPicPr>
          <p:nvPr/>
        </p:nvPicPr>
        <p:blipFill>
          <a:blip r:embed="rId2"/>
          <a:stretch>
            <a:fillRect/>
          </a:stretch>
        </p:blipFill>
        <p:spPr>
          <a:xfrm>
            <a:off x="5892503" y="714043"/>
            <a:ext cx="5461296" cy="4095972"/>
          </a:xfrm>
          <a:prstGeom prst="rect">
            <a:avLst/>
          </a:prstGeom>
          <a:ln w="28575">
            <a:solidFill>
              <a:srgbClr val="00B0F0"/>
            </a:solidFill>
          </a:ln>
        </p:spPr>
      </p:pic>
      <p:pic>
        <p:nvPicPr>
          <p:cNvPr id="5" name="Immagine 4" descr="Immagine che contiene erba, strada, esterni, automobile&#10;&#10;Descrizione generata automaticamente">
            <a:extLst>
              <a:ext uri="{FF2B5EF4-FFF2-40B4-BE49-F238E27FC236}">
                <a16:creationId xmlns:a16="http://schemas.microsoft.com/office/drawing/2014/main" id="{7F673D5F-800B-49C3-B1FD-2CA98393F983}"/>
              </a:ext>
            </a:extLst>
          </p:cNvPr>
          <p:cNvPicPr>
            <a:picLocks noChangeAspect="1"/>
          </p:cNvPicPr>
          <p:nvPr/>
        </p:nvPicPr>
        <p:blipFill>
          <a:blip r:embed="rId3"/>
          <a:stretch>
            <a:fillRect/>
          </a:stretch>
        </p:blipFill>
        <p:spPr>
          <a:xfrm>
            <a:off x="1219200" y="3340879"/>
            <a:ext cx="4876800" cy="2938272"/>
          </a:xfrm>
          <a:prstGeom prst="rect">
            <a:avLst/>
          </a:prstGeom>
          <a:ln w="28575">
            <a:solidFill>
              <a:srgbClr val="00B0F0"/>
            </a:solidFill>
          </a:ln>
        </p:spPr>
      </p:pic>
    </p:spTree>
    <p:extLst>
      <p:ext uri="{BB962C8B-B14F-4D97-AF65-F5344CB8AC3E}">
        <p14:creationId xmlns:p14="http://schemas.microsoft.com/office/powerpoint/2010/main" val="232074626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65194866-0E4B-4810-85A2-499653D76EC7}"/>
              </a:ext>
            </a:extLst>
          </p:cNvPr>
          <p:cNvSpPr>
            <a:spLocks noGrp="1"/>
          </p:cNvSpPr>
          <p:nvPr>
            <p:ph type="title"/>
          </p:nvPr>
        </p:nvSpPr>
        <p:spPr>
          <a:xfrm>
            <a:off x="43955" y="1190437"/>
            <a:ext cx="5819480" cy="890927"/>
          </a:xfrm>
        </p:spPr>
        <p:txBody>
          <a:bodyPr vert="horz" wrap="square" lIns="121920" tIns="60960" rIns="121920" bIns="60960" numCol="1" rtlCol="0" anchor="b" anchorCtr="0" compatLnSpc="1">
            <a:prstTxWarp prst="textNoShape">
              <a:avLst/>
            </a:prstTxWarp>
            <a:normAutofit fontScale="90000"/>
          </a:bodyPr>
          <a:lstStyle/>
          <a:p>
            <a:pPr defTabSz="1219170"/>
            <a:r>
              <a:rPr lang="en-US" sz="5467" b="1" dirty="0">
                <a:solidFill>
                  <a:schemeClr val="tx1"/>
                </a:solidFill>
                <a:ea typeface="+mj-ea"/>
                <a:cs typeface="+mj-cs"/>
              </a:rPr>
              <a:t>SICUREZZA</a:t>
            </a:r>
            <a:br>
              <a:rPr lang="en-US" sz="5467" b="1" dirty="0">
                <a:solidFill>
                  <a:schemeClr val="tx1"/>
                </a:solidFill>
                <a:ea typeface="+mj-ea"/>
                <a:cs typeface="+mj-cs"/>
              </a:rPr>
            </a:br>
            <a:r>
              <a:rPr lang="en-US" sz="5467" b="1" dirty="0">
                <a:solidFill>
                  <a:schemeClr val="tx1"/>
                </a:solidFill>
                <a:ea typeface="+mj-ea"/>
                <a:cs typeface="+mj-cs"/>
              </a:rPr>
              <a:t>e</a:t>
            </a:r>
            <a:br>
              <a:rPr lang="en-US" sz="5467" b="1" dirty="0">
                <a:solidFill>
                  <a:schemeClr val="tx1"/>
                </a:solidFill>
                <a:ea typeface="+mj-ea"/>
                <a:cs typeface="+mj-cs"/>
              </a:rPr>
            </a:br>
            <a:r>
              <a:rPr lang="en-US" sz="5467" b="1" dirty="0">
                <a:solidFill>
                  <a:schemeClr val="tx1"/>
                </a:solidFill>
                <a:ea typeface="+mj-ea"/>
                <a:cs typeface="+mj-cs"/>
              </a:rPr>
              <a:t>ANTINCENDIO</a:t>
            </a: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67</a:t>
            </a:fld>
            <a:endParaRPr lang="en-US" sz="1600">
              <a:solidFill>
                <a:srgbClr val="002C5F">
                  <a:alpha val="80000"/>
                </a:srgbClr>
              </a:solidFill>
              <a:latin typeface="Calibri"/>
            </a:endParaRPr>
          </a:p>
        </p:txBody>
      </p:sp>
      <p:pic>
        <p:nvPicPr>
          <p:cNvPr id="11" name="Immagine 10" descr="Immagine che contiene treno, fumo, vapore, rotaie&#10;&#10;Descrizione generata automaticamente">
            <a:extLst>
              <a:ext uri="{FF2B5EF4-FFF2-40B4-BE49-F238E27FC236}">
                <a16:creationId xmlns:a16="http://schemas.microsoft.com/office/drawing/2014/main" id="{B93A738E-405C-43CF-ACAE-9EB65C64ADF0}"/>
              </a:ext>
            </a:extLst>
          </p:cNvPr>
          <p:cNvPicPr>
            <a:picLocks noChangeAspect="1"/>
          </p:cNvPicPr>
          <p:nvPr/>
        </p:nvPicPr>
        <p:blipFill>
          <a:blip r:embed="rId2"/>
          <a:stretch>
            <a:fillRect/>
          </a:stretch>
        </p:blipFill>
        <p:spPr>
          <a:xfrm>
            <a:off x="7051072" y="3428761"/>
            <a:ext cx="5140929" cy="3429000"/>
          </a:xfrm>
          <a:prstGeom prst="rect">
            <a:avLst/>
          </a:prstGeom>
          <a:ln w="28575">
            <a:solidFill>
              <a:srgbClr val="00B0F0"/>
            </a:solidFill>
          </a:ln>
        </p:spPr>
      </p:pic>
      <p:pic>
        <p:nvPicPr>
          <p:cNvPr id="6" name="Immagine 5" descr="Immagine che contiene testo, strada, esterni, passato&#10;&#10;Descrizione generata automaticamente">
            <a:extLst>
              <a:ext uri="{FF2B5EF4-FFF2-40B4-BE49-F238E27FC236}">
                <a16:creationId xmlns:a16="http://schemas.microsoft.com/office/drawing/2014/main" id="{2F622889-6624-466C-BFC7-D7D3723C7B39}"/>
              </a:ext>
            </a:extLst>
          </p:cNvPr>
          <p:cNvPicPr>
            <a:picLocks noChangeAspect="1"/>
          </p:cNvPicPr>
          <p:nvPr/>
        </p:nvPicPr>
        <p:blipFill>
          <a:blip r:embed="rId3"/>
          <a:stretch>
            <a:fillRect/>
          </a:stretch>
        </p:blipFill>
        <p:spPr>
          <a:xfrm>
            <a:off x="7051072" y="7475"/>
            <a:ext cx="5140929" cy="3425144"/>
          </a:xfrm>
          <a:prstGeom prst="rect">
            <a:avLst/>
          </a:prstGeom>
          <a:ln w="28575">
            <a:solidFill>
              <a:srgbClr val="00B0F0"/>
            </a:solidFill>
          </a:ln>
        </p:spPr>
      </p:pic>
      <p:pic>
        <p:nvPicPr>
          <p:cNvPr id="15" name="Immagine 14" descr="Immagine che contiene testo, strada, cielo, esterni&#10;&#10;Descrizione generata automaticamente">
            <a:extLst>
              <a:ext uri="{FF2B5EF4-FFF2-40B4-BE49-F238E27FC236}">
                <a16:creationId xmlns:a16="http://schemas.microsoft.com/office/drawing/2014/main" id="{E1223AB9-2080-46F5-9496-00B89B265D47}"/>
              </a:ext>
            </a:extLst>
          </p:cNvPr>
          <p:cNvPicPr>
            <a:picLocks noChangeAspect="1"/>
          </p:cNvPicPr>
          <p:nvPr/>
        </p:nvPicPr>
        <p:blipFill>
          <a:blip r:embed="rId4"/>
          <a:stretch>
            <a:fillRect/>
          </a:stretch>
        </p:blipFill>
        <p:spPr>
          <a:xfrm>
            <a:off x="1512031" y="2086465"/>
            <a:ext cx="5968677" cy="3957012"/>
          </a:xfrm>
          <a:prstGeom prst="rect">
            <a:avLst/>
          </a:prstGeom>
          <a:ln w="28575">
            <a:solidFill>
              <a:srgbClr val="00B0F0"/>
            </a:solidFill>
          </a:ln>
        </p:spPr>
      </p:pic>
    </p:spTree>
    <p:extLst>
      <p:ext uri="{BB962C8B-B14F-4D97-AF65-F5344CB8AC3E}">
        <p14:creationId xmlns:p14="http://schemas.microsoft.com/office/powerpoint/2010/main" val="649608353"/>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84284" y="1290209"/>
            <a:ext cx="10451781" cy="4299107"/>
          </a:xfrm>
        </p:spPr>
        <p:txBody>
          <a:bodyPr/>
          <a:lstStyle/>
          <a:p>
            <a:r>
              <a:rPr lang="en-GB" sz="3200" dirty="0">
                <a:latin typeface="Avenir Book" panose="02000503020000020003" pitchFamily="2" charset="0"/>
              </a:rPr>
              <a:t>QUANDO ARRIVI SUL POSTO</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Arriva  in tempo</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Accertati di avere il tuo equipaggiamento, viveri e credenziali di identificazione</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Conferma di essere adatto a ricoprire l’incarico</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Parcheggia correttamente, BEN lontano dalla strada</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Prendi confidenza con la zona che ti è stata assegnata</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Controlla sul Piano di Sicurezza la tua posizione e quella degli spettatori</a:t>
            </a:r>
          </a:p>
          <a:p>
            <a:pPr marL="651894" indent="309015" algn="just">
              <a:spcBef>
                <a:spcPts val="800"/>
              </a:spcBef>
              <a:buClr>
                <a:schemeClr val="tx2"/>
              </a:buClr>
              <a:buFont typeface="Wingdings" charset="2"/>
              <a:buChar char="§"/>
            </a:pPr>
            <a:r>
              <a:rPr lang="en-GB" altLang="fr-FR" sz="2133" dirty="0" err="1">
                <a:latin typeface="Avenir Book" panose="02000503020000020003" pitchFamily="2" charset="0"/>
                <a:cs typeface="Aharoni" charset="0"/>
              </a:rPr>
              <a:t>Coordinati</a:t>
            </a:r>
            <a:r>
              <a:rPr lang="en-GB" altLang="fr-FR" sz="2133" dirty="0">
                <a:latin typeface="Avenir Book" panose="02000503020000020003" pitchFamily="2" charset="0"/>
                <a:cs typeface="Aharoni" charset="0"/>
              </a:rPr>
              <a:t> con gli altri Commissari di percorso</a:t>
            </a:r>
          </a:p>
          <a:p>
            <a:pPr marL="651894" indent="309015" algn="just">
              <a:spcBef>
                <a:spcPts val="800"/>
              </a:spcBef>
              <a:buClr>
                <a:schemeClr val="tx2"/>
              </a:buClr>
              <a:buFont typeface="Wingdings" charset="2"/>
              <a:buChar char="§"/>
            </a:pPr>
            <a:r>
              <a:rPr lang="en-GB" altLang="fr-FR" sz="2133" dirty="0">
                <a:latin typeface="Avenir Book" panose="02000503020000020003" pitchFamily="2" charset="0"/>
                <a:cs typeface="Aharoni" charset="0"/>
              </a:rPr>
              <a:t>Passa in rassegna gli allestimenti della prova nel caso fosse necessario sostituire qualcosa nel corso della giornata</a:t>
            </a:r>
          </a:p>
        </p:txBody>
      </p:sp>
      <p:sp>
        <p:nvSpPr>
          <p:cNvPr id="2" name="Espace réservé du numéro de diapositive 1"/>
          <p:cNvSpPr>
            <a:spLocks noGrp="1"/>
          </p:cNvSpPr>
          <p:nvPr>
            <p:ph type="sldNum" sz="quarter" idx="10"/>
          </p:nvPr>
        </p:nvSpPr>
        <p:spPr/>
        <p:txBody>
          <a:bodyPr/>
          <a:lstStyle/>
          <a:p>
            <a:pPr defTabSz="914377">
              <a:defRPr/>
            </a:pPr>
            <a:fld id="{9A92CB22-A599-5740-8DCA-4E7997E38BD1}" type="slidenum">
              <a:rPr lang="en-GB">
                <a:solidFill>
                  <a:srgbClr val="FFFFFF"/>
                </a:solidFill>
              </a:rPr>
              <a:pPr defTabSz="914377">
                <a:defRPr/>
              </a:pPr>
              <a:t>68</a:t>
            </a:fld>
            <a:endParaRPr lang="en-GB">
              <a:solidFill>
                <a:srgbClr val="FFFFFF"/>
              </a:solidFill>
            </a:endParaRPr>
          </a:p>
        </p:txBody>
      </p:sp>
      <p:sp>
        <p:nvSpPr>
          <p:cNvPr id="8" name="Espace réservé du numéro de diapositive 2">
            <a:extLst>
              <a:ext uri="{FF2B5EF4-FFF2-40B4-BE49-F238E27FC236}">
                <a16:creationId xmlns:a16="http://schemas.microsoft.com/office/drawing/2014/main" id="{DFFE1C72-4B4E-B144-9381-B50940A51DE1}"/>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6" name="Rettangolo 5">
            <a:extLst>
              <a:ext uri="{FF2B5EF4-FFF2-40B4-BE49-F238E27FC236}">
                <a16:creationId xmlns:a16="http://schemas.microsoft.com/office/drawing/2014/main" id="{B25EB50F-EC3F-4341-B6F6-95727B008DCF}"/>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7" name="Immagine 6">
            <a:extLst>
              <a:ext uri="{FF2B5EF4-FFF2-40B4-BE49-F238E27FC236}">
                <a16:creationId xmlns:a16="http://schemas.microsoft.com/office/drawing/2014/main" id="{2609195F-0F39-BC43-A6C0-40CD28F0034F}"/>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197493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1ECD91-3D5A-4F8F-A21A-F1761848D77C}"/>
              </a:ext>
            </a:extLst>
          </p:cNvPr>
          <p:cNvPicPr>
            <a:picLocks noChangeAspect="1"/>
          </p:cNvPicPr>
          <p:nvPr/>
        </p:nvPicPr>
        <p:blipFill rotWithShape="1">
          <a:blip r:embed="rId3"/>
          <a:srcRect b="15401"/>
          <a:stretch/>
        </p:blipFill>
        <p:spPr>
          <a:xfrm>
            <a:off x="7070322" y="485426"/>
            <a:ext cx="4843383" cy="2729948"/>
          </a:xfrm>
          <a:prstGeom prst="rect">
            <a:avLst/>
          </a:prstGeom>
        </p:spPr>
      </p:pic>
      <p:sp>
        <p:nvSpPr>
          <p:cNvPr id="3" name="Sous-titre 2"/>
          <p:cNvSpPr>
            <a:spLocks noGrp="1"/>
          </p:cNvSpPr>
          <p:nvPr>
            <p:ph type="subTitle" idx="1"/>
          </p:nvPr>
        </p:nvSpPr>
        <p:spPr>
          <a:xfrm>
            <a:off x="179521" y="1879086"/>
            <a:ext cx="8980932" cy="3747396"/>
          </a:xfrm>
        </p:spPr>
        <p:txBody>
          <a:bodyPr/>
          <a:lstStyle/>
          <a:p>
            <a:r>
              <a:rPr lang="fr-FR" sz="3200" dirty="0">
                <a:latin typeface="Avenir Book" panose="02000503020000020003" pitchFamily="2" charset="0"/>
              </a:rPr>
              <a:t>COSA </a:t>
            </a:r>
            <a:r>
              <a:rPr lang="fr-FR" sz="3200" dirty="0">
                <a:solidFill>
                  <a:schemeClr val="tx2"/>
                </a:solidFill>
                <a:latin typeface="Avenir Book" panose="02000503020000020003" pitchFamily="2" charset="0"/>
              </a:rPr>
              <a:t>FARE</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Stai sempre in una posizione idonea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Sii amichevole con gli spettatori e i tuoi colleghi</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Comunica con gli spettatori e i commissari usando il fischietto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Usa il fischietto per avvisare gli spettatori dell’arrivo delle macchine in gara</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Dirigere gli spettatori e i media lontano dalle aree non sicure, secondo il piano di sicurezza, non appena arrivano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Comunica con le </a:t>
            </a:r>
            <a:r>
              <a:rPr lang="it-IT" sz="2133" dirty="0" err="1">
                <a:solidFill>
                  <a:schemeClr val="bg1">
                    <a:lumMod val="20000"/>
                    <a:lumOff val="80000"/>
                  </a:schemeClr>
                </a:solidFill>
                <a:latin typeface="Avenir Book" panose="02000503020000020003" pitchFamily="2" charset="0"/>
              </a:rPr>
              <a:t>Safety</a:t>
            </a:r>
            <a:r>
              <a:rPr lang="it-IT" sz="2133" dirty="0">
                <a:solidFill>
                  <a:schemeClr val="bg1">
                    <a:lumMod val="20000"/>
                    <a:lumOff val="80000"/>
                  </a:schemeClr>
                </a:solidFill>
                <a:latin typeface="Avenir Book" panose="02000503020000020003" pitchFamily="2" charset="0"/>
              </a:rPr>
              <a:t> </a:t>
            </a:r>
            <a:r>
              <a:rPr lang="it-IT" sz="2133" dirty="0" err="1">
                <a:solidFill>
                  <a:schemeClr val="bg1">
                    <a:lumMod val="20000"/>
                    <a:lumOff val="80000"/>
                  </a:schemeClr>
                </a:solidFill>
                <a:latin typeface="Avenir Book" panose="02000503020000020003" pitchFamily="2" charset="0"/>
              </a:rPr>
              <a:t>Cars</a:t>
            </a:r>
            <a:r>
              <a:rPr lang="it-IT" sz="2133" dirty="0">
                <a:solidFill>
                  <a:schemeClr val="bg1">
                    <a:lumMod val="20000"/>
                    <a:lumOff val="80000"/>
                  </a:schemeClr>
                </a:solidFill>
                <a:latin typeface="Avenir Book" panose="02000503020000020003" pitchFamily="2" charset="0"/>
              </a:rPr>
              <a:t>, se necessario, utilizzando i gesti approvati dalla Federazione</a:t>
            </a:r>
            <a:endParaRPr lang="en-GB" altLang="fr-FR" sz="2133" dirty="0">
              <a:solidFill>
                <a:schemeClr val="bg1">
                  <a:lumMod val="20000"/>
                  <a:lumOff val="80000"/>
                </a:schemeClr>
              </a:solidFill>
              <a:latin typeface="Avenir Book" panose="02000503020000020003" pitchFamily="2" charset="0"/>
              <a:cs typeface="Aharoni" charset="0"/>
            </a:endParaRPr>
          </a:p>
        </p:txBody>
      </p:sp>
      <p:sp>
        <p:nvSpPr>
          <p:cNvPr id="2" name="Espace réservé du numéro de diapositive 1"/>
          <p:cNvSpPr>
            <a:spLocks noGrp="1"/>
          </p:cNvSpPr>
          <p:nvPr>
            <p:ph type="sldNum" sz="quarter" idx="10"/>
          </p:nvPr>
        </p:nvSpPr>
        <p:spPr/>
        <p:txBody>
          <a:bodyPr/>
          <a:lstStyle/>
          <a:p>
            <a:pPr defTabSz="914377">
              <a:defRPr/>
            </a:pPr>
            <a:fld id="{9A92CB22-A599-5740-8DCA-4E7997E38BD1}" type="slidenum">
              <a:rPr lang="fr-FR">
                <a:solidFill>
                  <a:srgbClr val="FFFFFF"/>
                </a:solidFill>
              </a:rPr>
              <a:pPr defTabSz="914377">
                <a:defRPr/>
              </a:pPr>
              <a:t>69</a:t>
            </a:fld>
            <a:endParaRPr lang="fr-FR" dirty="0">
              <a:solidFill>
                <a:srgbClr val="FFFFFF"/>
              </a:solidFill>
            </a:endParaRPr>
          </a:p>
        </p:txBody>
      </p:sp>
      <p:sp>
        <p:nvSpPr>
          <p:cNvPr id="6" name="Titre 18"/>
          <p:cNvSpPr txBox="1">
            <a:spLocks/>
          </p:cNvSpPr>
          <p:nvPr/>
        </p:nvSpPr>
        <p:spPr>
          <a:xfrm>
            <a:off x="1725844" y="2428115"/>
            <a:ext cx="9896773" cy="3319775"/>
          </a:xfrm>
          <a:prstGeom prst="rect">
            <a:avLst/>
          </a:prstGeom>
        </p:spPr>
        <p:txBody>
          <a:bodyPr lIns="120000" anchor="t" anchorCtr="0"/>
          <a:lstStyle>
            <a:lvl1pPr marL="296863" indent="-285750">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651894" indent="309015" defTabSz="914377" fontAlgn="base">
              <a:lnSpc>
                <a:spcPct val="90000"/>
              </a:lnSpc>
              <a:spcBef>
                <a:spcPct val="0"/>
              </a:spcBef>
              <a:spcAft>
                <a:spcPct val="0"/>
              </a:spcAft>
              <a:buClr>
                <a:srgbClr val="00B3E1"/>
              </a:buClr>
              <a:buFont typeface="Wingdings" charset="2"/>
              <a:buChar char="§"/>
            </a:pPr>
            <a:endParaRPr lang="fr-FR" altLang="fr-FR" sz="1867" dirty="0">
              <a:solidFill>
                <a:srgbClr val="FFFFFF"/>
              </a:solidFill>
              <a:latin typeface="Futura Std Light" charset="0"/>
              <a:ea typeface="Futura Std Light" charset="0"/>
              <a:cs typeface="Aharoni" charset="0"/>
            </a:endParaRPr>
          </a:p>
        </p:txBody>
      </p:sp>
      <p:sp>
        <p:nvSpPr>
          <p:cNvPr id="8" name="Espace réservé du numéro de diapositive 2">
            <a:extLst>
              <a:ext uri="{FF2B5EF4-FFF2-40B4-BE49-F238E27FC236}">
                <a16:creationId xmlns:a16="http://schemas.microsoft.com/office/drawing/2014/main" id="{40CC04AF-2CEF-C54D-BD09-226D96D2378E}"/>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7" name="Rettangolo 6">
            <a:extLst>
              <a:ext uri="{FF2B5EF4-FFF2-40B4-BE49-F238E27FC236}">
                <a16:creationId xmlns:a16="http://schemas.microsoft.com/office/drawing/2014/main" id="{845CCE33-15BA-7B43-B5D4-4E88A59291C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9" name="Immagine 8">
            <a:extLst>
              <a:ext uri="{FF2B5EF4-FFF2-40B4-BE49-F238E27FC236}">
                <a16:creationId xmlns:a16="http://schemas.microsoft.com/office/drawing/2014/main" id="{2036C983-B32C-D342-9E27-F90EE59757E3}"/>
              </a:ext>
            </a:extLst>
          </p:cNvPr>
          <p:cNvPicPr>
            <a:picLocks noChangeAspect="1"/>
          </p:cNvPicPr>
          <p:nvPr/>
        </p:nvPicPr>
        <p:blipFill>
          <a:blip r:embed="rId4"/>
          <a:stretch>
            <a:fillRect/>
          </a:stretch>
        </p:blipFill>
        <p:spPr>
          <a:xfrm>
            <a:off x="49209" y="6063360"/>
            <a:ext cx="801049" cy="677989"/>
          </a:xfrm>
          <a:prstGeom prst="rect">
            <a:avLst/>
          </a:prstGeom>
        </p:spPr>
      </p:pic>
      <p:pic>
        <p:nvPicPr>
          <p:cNvPr id="12" name="Elemento grafico 11" descr="Chiudi">
            <a:extLst>
              <a:ext uri="{FF2B5EF4-FFF2-40B4-BE49-F238E27FC236}">
                <a16:creationId xmlns:a16="http://schemas.microsoft.com/office/drawing/2014/main" id="{BCB31BC3-287C-44B7-A8C9-389619762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87870" y="295306"/>
            <a:ext cx="2024613" cy="2024613"/>
          </a:xfrm>
          <a:prstGeom prst="rect">
            <a:avLst/>
          </a:prstGeom>
        </p:spPr>
      </p:pic>
      <p:pic>
        <p:nvPicPr>
          <p:cNvPr id="10" name="Immagine 9">
            <a:extLst>
              <a:ext uri="{FF2B5EF4-FFF2-40B4-BE49-F238E27FC236}">
                <a16:creationId xmlns:a16="http://schemas.microsoft.com/office/drawing/2014/main" id="{E72AEB5D-F475-441B-8720-7A2439EF4B78}"/>
              </a:ext>
            </a:extLst>
          </p:cNvPr>
          <p:cNvPicPr>
            <a:picLocks noChangeAspect="1"/>
          </p:cNvPicPr>
          <p:nvPr/>
        </p:nvPicPr>
        <p:blipFill>
          <a:blip r:embed="rId7"/>
          <a:stretch>
            <a:fillRect/>
          </a:stretch>
        </p:blipFill>
        <p:spPr>
          <a:xfrm>
            <a:off x="9380834" y="867513"/>
            <a:ext cx="294579" cy="312990"/>
          </a:xfrm>
          <a:prstGeom prst="rect">
            <a:avLst/>
          </a:prstGeom>
        </p:spPr>
      </p:pic>
      <p:pic>
        <p:nvPicPr>
          <p:cNvPr id="13" name="Immagine 12">
            <a:extLst>
              <a:ext uri="{FF2B5EF4-FFF2-40B4-BE49-F238E27FC236}">
                <a16:creationId xmlns:a16="http://schemas.microsoft.com/office/drawing/2014/main" id="{B1733BED-72B9-40E3-ADD4-4D3A592E0722}"/>
              </a:ext>
            </a:extLst>
          </p:cNvPr>
          <p:cNvPicPr>
            <a:picLocks noChangeAspect="1"/>
          </p:cNvPicPr>
          <p:nvPr/>
        </p:nvPicPr>
        <p:blipFill>
          <a:blip r:embed="rId7"/>
          <a:stretch>
            <a:fillRect/>
          </a:stretch>
        </p:blipFill>
        <p:spPr>
          <a:xfrm>
            <a:off x="7107900" y="896952"/>
            <a:ext cx="294579" cy="312990"/>
          </a:xfrm>
          <a:prstGeom prst="rect">
            <a:avLst/>
          </a:prstGeom>
        </p:spPr>
      </p:pic>
    </p:spTree>
    <p:extLst>
      <p:ext uri="{BB962C8B-B14F-4D97-AF65-F5344CB8AC3E}">
        <p14:creationId xmlns:p14="http://schemas.microsoft.com/office/powerpoint/2010/main" val="31536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defTabSz="914377">
              <a:defRPr/>
            </a:pPr>
            <a:fld id="{195613C8-0CC0-7044-BC6F-4A907750527C}" type="slidenum">
              <a:rPr lang="fr-FR">
                <a:solidFill>
                  <a:srgbClr val="FFFFFF"/>
                </a:solidFill>
              </a:rPr>
              <a:pPr defTabSz="914377">
                <a:defRPr/>
              </a:pPr>
              <a:t>7</a:t>
            </a:fld>
            <a:endParaRPr lang="fr-FR" dirty="0">
              <a:solidFill>
                <a:srgbClr val="FFFFFF"/>
              </a:solidFill>
            </a:endParaRPr>
          </a:p>
        </p:txBody>
      </p:sp>
      <p:cxnSp>
        <p:nvCxnSpPr>
          <p:cNvPr id="32" name="Straight Connector 18"/>
          <p:cNvCxnSpPr/>
          <p:nvPr/>
        </p:nvCxnSpPr>
        <p:spPr>
          <a:xfrm>
            <a:off x="1892301" y="6866467"/>
            <a:ext cx="10299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ous-titre 3">
            <a:extLst>
              <a:ext uri="{FF2B5EF4-FFF2-40B4-BE49-F238E27FC236}">
                <a16:creationId xmlns:a16="http://schemas.microsoft.com/office/drawing/2014/main" id="{C4258051-A8F4-D341-82A1-C707444ED496}"/>
              </a:ext>
            </a:extLst>
          </p:cNvPr>
          <p:cNvSpPr>
            <a:spLocks noGrp="1"/>
          </p:cNvSpPr>
          <p:nvPr>
            <p:ph type="subTitle" idx="1"/>
          </p:nvPr>
        </p:nvSpPr>
        <p:spPr bwMode="auto">
          <a:xfrm>
            <a:off x="1173436" y="545149"/>
            <a:ext cx="9856433" cy="5779088"/>
          </a:xfrm>
        </p:spPr>
        <p:txBody>
          <a:bodyPr wrap="square" numCol="1" anchor="t" anchorCtr="0" compatLnSpc="1">
            <a:prstTxWarp prst="textNoShape">
              <a:avLst/>
            </a:prstTxWarp>
          </a:bodyPr>
          <a:lstStyle/>
          <a:p>
            <a:r>
              <a:rPr lang="fr-FR" altLang="fr-FR" sz="3733" b="1" i="1" dirty="0">
                <a:solidFill>
                  <a:schemeClr val="tx2"/>
                </a:solidFill>
                <a:latin typeface="Avenir Book" panose="02000503020000020003" pitchFamily="2" charset="0"/>
                <a:ea typeface="Futura Std Light Oblique" charset="0"/>
                <a:cs typeface="Futura Std Light Oblique" charset="0"/>
              </a:rPr>
              <a:t>OBIETTIVI</a:t>
            </a:r>
            <a:endParaRPr lang="fr-FR" altLang="fr-FR" sz="3200" b="1" i="1" dirty="0">
              <a:solidFill>
                <a:schemeClr val="tx2"/>
              </a:solidFill>
              <a:latin typeface="Avenir Book" panose="02000503020000020003" pitchFamily="2" charset="0"/>
              <a:ea typeface="Futura Std Light Oblique" charset="0"/>
              <a:cs typeface="Futura Std Light Oblique" charset="0"/>
            </a:endParaRPr>
          </a:p>
          <a:p>
            <a:pPr>
              <a:spcAft>
                <a:spcPts val="1600"/>
              </a:spcAft>
            </a:pPr>
            <a:r>
              <a:rPr lang="en-GB" sz="2400" dirty="0" err="1">
                <a:latin typeface="Avenir Book" panose="02000503020000020003" pitchFamily="2" charset="0"/>
              </a:rPr>
              <a:t>Assicurare</a:t>
            </a:r>
            <a:r>
              <a:rPr lang="en-GB" sz="2400" dirty="0">
                <a:latin typeface="Avenir Book" panose="02000503020000020003" pitchFamily="2" charset="0"/>
              </a:rPr>
              <a:t> </a:t>
            </a:r>
            <a:r>
              <a:rPr lang="en-GB" sz="2400" dirty="0" err="1">
                <a:latin typeface="Avenir Book" panose="02000503020000020003" pitchFamily="2" charset="0"/>
              </a:rPr>
              <a:t>uno</a:t>
            </a:r>
            <a:r>
              <a:rPr lang="en-GB" sz="2400" dirty="0">
                <a:latin typeface="Avenir Book" panose="02000503020000020003" pitchFamily="2" charset="0"/>
              </a:rPr>
              <a:t> standard </a:t>
            </a:r>
            <a:r>
              <a:rPr lang="en-GB" sz="2400" dirty="0" err="1">
                <a:latin typeface="Avenir Book" panose="02000503020000020003" pitchFamily="2" charset="0"/>
              </a:rPr>
              <a:t>minimo</a:t>
            </a:r>
            <a:r>
              <a:rPr lang="en-GB" sz="2400" dirty="0">
                <a:latin typeface="Avenir Book" panose="02000503020000020003" pitchFamily="2" charset="0"/>
              </a:rPr>
              <a:t> </a:t>
            </a:r>
            <a:r>
              <a:rPr lang="en-GB" sz="2400" dirty="0" err="1">
                <a:latin typeface="Avenir Book" panose="02000503020000020003" pitchFamily="2" charset="0"/>
              </a:rPr>
              <a:t>di</a:t>
            </a:r>
            <a:r>
              <a:rPr lang="en-GB" sz="2400" dirty="0">
                <a:latin typeface="Avenir Book" panose="02000503020000020003" pitchFamily="2" charset="0"/>
              </a:rPr>
              <a:t> </a:t>
            </a:r>
            <a:r>
              <a:rPr lang="en-GB" sz="2400" dirty="0" err="1">
                <a:latin typeface="Avenir Book" panose="02000503020000020003" pitchFamily="2" charset="0"/>
              </a:rPr>
              <a:t>conoscenza</a:t>
            </a:r>
            <a:r>
              <a:rPr lang="en-GB" sz="2400" dirty="0">
                <a:latin typeface="Avenir Book" panose="02000503020000020003" pitchFamily="2" charset="0"/>
              </a:rPr>
              <a:t> </a:t>
            </a:r>
            <a:r>
              <a:rPr lang="en-GB" sz="2400" dirty="0" err="1">
                <a:latin typeface="Avenir Book" panose="02000503020000020003" pitchFamily="2" charset="0"/>
              </a:rPr>
              <a:t>dei</a:t>
            </a:r>
            <a:r>
              <a:rPr lang="en-GB" sz="2400" dirty="0">
                <a:latin typeface="Avenir Book" panose="02000503020000020003" pitchFamily="2" charset="0"/>
              </a:rPr>
              <a:t> </a:t>
            </a:r>
            <a:r>
              <a:rPr lang="en-GB" altLang="fr-FR" sz="2400" dirty="0" err="1">
                <a:latin typeface="Avenir Book" panose="02000503020000020003" pitchFamily="2" charset="0"/>
              </a:rPr>
              <a:t>Commissari</a:t>
            </a:r>
            <a:r>
              <a:rPr lang="en-GB" altLang="fr-FR" sz="2400" dirty="0">
                <a:latin typeface="Avenir Book" panose="02000503020000020003" pitchFamily="2" charset="0"/>
              </a:rPr>
              <a:t> </a:t>
            </a:r>
            <a:r>
              <a:rPr lang="en-GB" altLang="fr-FR" sz="2400" dirty="0" err="1">
                <a:latin typeface="Avenir Book" panose="02000503020000020003" pitchFamily="2" charset="0"/>
              </a:rPr>
              <a:t>di</a:t>
            </a:r>
            <a:r>
              <a:rPr lang="en-GB" altLang="fr-FR" sz="2400" dirty="0">
                <a:latin typeface="Avenir Book" panose="02000503020000020003" pitchFamily="2" charset="0"/>
              </a:rPr>
              <a:t> </a:t>
            </a:r>
            <a:r>
              <a:rPr lang="en-GB" altLang="fr-FR" sz="2400" dirty="0" err="1">
                <a:latin typeface="Avenir Book" panose="02000503020000020003" pitchFamily="2" charset="0"/>
              </a:rPr>
              <a:t>percorso</a:t>
            </a:r>
            <a:r>
              <a:rPr lang="en-GB" sz="2400" dirty="0">
                <a:latin typeface="Avenir Book" panose="02000503020000020003" pitchFamily="2" charset="0"/>
              </a:rPr>
              <a:t> circa:</a:t>
            </a:r>
          </a:p>
          <a:p>
            <a:pPr marL="380990" indent="-380990" algn="just">
              <a:buFont typeface="Wingdings" pitchFamily="2" charset="2"/>
              <a:buChar char="ü"/>
            </a:pPr>
            <a:r>
              <a:rPr lang="it-IT" sz="2400" b="1" dirty="0">
                <a:solidFill>
                  <a:schemeClr val="bg1">
                    <a:lumMod val="20000"/>
                    <a:lumOff val="80000"/>
                  </a:schemeClr>
                </a:solidFill>
                <a:latin typeface="Avenir Book" panose="02000503020000020003" pitchFamily="2" charset="0"/>
              </a:rPr>
              <a:t>RUOLO DEI COMMISSARI</a:t>
            </a:r>
          </a:p>
          <a:p>
            <a:pPr marL="380990" indent="-380990" algn="just">
              <a:buFont typeface="Wingdings" pitchFamily="2" charset="2"/>
              <a:buChar char="ü"/>
            </a:pPr>
            <a:r>
              <a:rPr lang="it-IT" sz="2400" b="1" dirty="0">
                <a:solidFill>
                  <a:schemeClr val="bg1">
                    <a:lumMod val="20000"/>
                    <a:lumOff val="80000"/>
                  </a:schemeClr>
                </a:solidFill>
                <a:latin typeface="Avenir Book" panose="02000503020000020003" pitchFamily="2" charset="0"/>
              </a:rPr>
              <a:t>GESTIONE DEGLI INCIDENTI</a:t>
            </a:r>
          </a:p>
          <a:p>
            <a:pPr marL="380990" indent="-380990" algn="just">
              <a:spcAft>
                <a:spcPts val="1600"/>
              </a:spcAft>
              <a:buFont typeface="Wingdings" pitchFamily="2" charset="2"/>
              <a:buChar char="ü"/>
            </a:pPr>
            <a:r>
              <a:rPr lang="it-IT" sz="2400" b="1" dirty="0">
                <a:solidFill>
                  <a:schemeClr val="bg1">
                    <a:lumMod val="20000"/>
                    <a:lumOff val="80000"/>
                  </a:schemeClr>
                </a:solidFill>
                <a:latin typeface="Avenir Book" panose="02000503020000020003" pitchFamily="2" charset="0"/>
              </a:rPr>
              <a:t>GESTIONE DEL PUBBLICO</a:t>
            </a:r>
            <a:endParaRPr lang="it-IT" sz="1867" b="1" dirty="0">
              <a:solidFill>
                <a:schemeClr val="bg1">
                  <a:lumMod val="20000"/>
                  <a:lumOff val="80000"/>
                </a:schemeClr>
              </a:solidFill>
              <a:latin typeface="Avenir Book" panose="02000503020000020003" pitchFamily="2" charset="0"/>
            </a:endParaRPr>
          </a:p>
          <a:p>
            <a:r>
              <a:rPr lang="en-GB" sz="2400" dirty="0" err="1">
                <a:latin typeface="Avenir Book" panose="02000503020000020003" pitchFamily="2" charset="0"/>
              </a:rPr>
              <a:t>Fornire</a:t>
            </a:r>
            <a:r>
              <a:rPr lang="en-GB" sz="2400" dirty="0">
                <a:latin typeface="Avenir Book" panose="02000503020000020003" pitchFamily="2" charset="0"/>
              </a:rPr>
              <a:t> </a:t>
            </a:r>
            <a:r>
              <a:rPr lang="en-GB" sz="2400" dirty="0" err="1">
                <a:latin typeface="Avenir Book" panose="02000503020000020003" pitchFamily="2" charset="0"/>
              </a:rPr>
              <a:t>strumenti</a:t>
            </a:r>
            <a:r>
              <a:rPr lang="en-GB" sz="2400" dirty="0">
                <a:latin typeface="Avenir Book" panose="02000503020000020003" pitchFamily="2" charset="0"/>
              </a:rPr>
              <a:t> e </a:t>
            </a:r>
            <a:r>
              <a:rPr lang="en-GB" sz="2400" dirty="0" err="1">
                <a:latin typeface="Avenir Book" panose="02000503020000020003" pitchFamily="2" charset="0"/>
              </a:rPr>
              <a:t>tecniche</a:t>
            </a:r>
            <a:r>
              <a:rPr lang="en-GB" sz="2400" dirty="0">
                <a:latin typeface="Avenir Book" panose="02000503020000020003" pitchFamily="2" charset="0"/>
              </a:rPr>
              <a:t> per </a:t>
            </a:r>
            <a:r>
              <a:rPr lang="en-GB" sz="2400" dirty="0" err="1">
                <a:latin typeface="Avenir Book" panose="02000503020000020003" pitchFamily="2" charset="0"/>
              </a:rPr>
              <a:t>migliorare</a:t>
            </a:r>
            <a:r>
              <a:rPr lang="en-GB" sz="2400" dirty="0">
                <a:latin typeface="Avenir Book" panose="02000503020000020003" pitchFamily="2" charset="0"/>
              </a:rPr>
              <a:t> </a:t>
            </a:r>
            <a:r>
              <a:rPr lang="en-GB" sz="2400" dirty="0" err="1">
                <a:latin typeface="Avenir Book" panose="02000503020000020003" pitchFamily="2" charset="0"/>
              </a:rPr>
              <a:t>l’affidabilità</a:t>
            </a:r>
            <a:r>
              <a:rPr lang="en-GB" sz="2400" dirty="0">
                <a:latin typeface="Avenir Book" panose="02000503020000020003" pitchFamily="2" charset="0"/>
              </a:rPr>
              <a:t> e le </a:t>
            </a:r>
            <a:r>
              <a:rPr lang="en-GB" sz="2400" dirty="0" err="1">
                <a:latin typeface="Avenir Book" panose="02000503020000020003" pitchFamily="2" charset="0"/>
              </a:rPr>
              <a:t>abilità</a:t>
            </a:r>
            <a:r>
              <a:rPr lang="en-GB" sz="2400" dirty="0">
                <a:latin typeface="Avenir Book" panose="02000503020000020003" pitchFamily="2" charset="0"/>
              </a:rPr>
              <a:t> </a:t>
            </a:r>
            <a:r>
              <a:rPr lang="en-GB" sz="2400" dirty="0" err="1">
                <a:latin typeface="Avenir Book" panose="02000503020000020003" pitchFamily="2" charset="0"/>
              </a:rPr>
              <a:t>dei</a:t>
            </a:r>
            <a:r>
              <a:rPr lang="en-GB" sz="2400" dirty="0">
                <a:latin typeface="Avenir Book" panose="02000503020000020003" pitchFamily="2" charset="0"/>
              </a:rPr>
              <a:t> </a:t>
            </a:r>
            <a:r>
              <a:rPr lang="en-GB" sz="2400" dirty="0" err="1">
                <a:latin typeface="Avenir Book" panose="02000503020000020003" pitchFamily="2" charset="0"/>
              </a:rPr>
              <a:t>commissari</a:t>
            </a:r>
            <a:r>
              <a:rPr lang="en-GB" sz="2400" dirty="0">
                <a:latin typeface="Avenir Book" panose="02000503020000020003" pitchFamily="2" charset="0"/>
              </a:rPr>
              <a:t> </a:t>
            </a:r>
            <a:r>
              <a:rPr lang="en-GB" sz="2400" dirty="0" err="1">
                <a:latin typeface="Avenir Book" panose="02000503020000020003" pitchFamily="2" charset="0"/>
              </a:rPr>
              <a:t>di</a:t>
            </a:r>
            <a:r>
              <a:rPr lang="en-GB" sz="2400" dirty="0">
                <a:latin typeface="Avenir Book" panose="02000503020000020003" pitchFamily="2" charset="0"/>
              </a:rPr>
              <a:t> </a:t>
            </a:r>
            <a:r>
              <a:rPr lang="en-GB" sz="2400" dirty="0" err="1">
                <a:latin typeface="Avenir Book" panose="02000503020000020003" pitchFamily="2" charset="0"/>
              </a:rPr>
              <a:t>percorso nella</a:t>
            </a:r>
            <a:r>
              <a:rPr lang="en-GB" sz="2400" dirty="0">
                <a:latin typeface="Avenir Book" panose="02000503020000020003" pitchFamily="2" charset="0"/>
              </a:rPr>
              <a:t> </a:t>
            </a:r>
            <a:r>
              <a:rPr lang="en-GB" sz="2400" dirty="0" err="1">
                <a:latin typeface="Avenir Book" panose="02000503020000020003" pitchFamily="2" charset="0"/>
              </a:rPr>
              <a:t>gestione</a:t>
            </a:r>
            <a:r>
              <a:rPr lang="en-GB" sz="2400" dirty="0">
                <a:latin typeface="Avenir Book" panose="02000503020000020003" pitchFamily="2" charset="0"/>
              </a:rPr>
              <a:t> </a:t>
            </a:r>
            <a:r>
              <a:rPr lang="en-GB" sz="2400" dirty="0" err="1">
                <a:latin typeface="Avenir Book" panose="02000503020000020003" pitchFamily="2" charset="0"/>
              </a:rPr>
              <a:t>delle</a:t>
            </a:r>
            <a:r>
              <a:rPr lang="en-GB" sz="2400" dirty="0">
                <a:latin typeface="Avenir Book" panose="02000503020000020003" pitchFamily="2" charset="0"/>
              </a:rPr>
              <a:t> diverse </a:t>
            </a:r>
            <a:r>
              <a:rPr lang="en-GB" sz="2400" dirty="0" err="1">
                <a:latin typeface="Avenir Book" panose="02000503020000020003" pitchFamily="2" charset="0"/>
              </a:rPr>
              <a:t>situazioni</a:t>
            </a:r>
            <a:r>
              <a:rPr lang="en-GB" sz="2400" dirty="0">
                <a:latin typeface="Avenir Book" panose="02000503020000020003" pitchFamily="2" charset="0"/>
              </a:rPr>
              <a:t> </a:t>
            </a:r>
            <a:r>
              <a:rPr lang="en-GB" sz="2400" dirty="0" err="1">
                <a:latin typeface="Avenir Book" panose="02000503020000020003" pitchFamily="2" charset="0"/>
              </a:rPr>
              <a:t>critiche</a:t>
            </a:r>
            <a:r>
              <a:rPr lang="en-GB" sz="2400" dirty="0">
                <a:latin typeface="Avenir Book" panose="02000503020000020003" pitchFamily="2" charset="0"/>
              </a:rPr>
              <a:t> </a:t>
            </a:r>
            <a:r>
              <a:rPr lang="en-GB" sz="2400" dirty="0" err="1">
                <a:latin typeface="Avenir Book" panose="02000503020000020003" pitchFamily="2" charset="0"/>
              </a:rPr>
              <a:t>durante</a:t>
            </a:r>
            <a:r>
              <a:rPr lang="en-GB" sz="2400" dirty="0">
                <a:latin typeface="Avenir Book" panose="02000503020000020003" pitchFamily="2" charset="0"/>
              </a:rPr>
              <a:t> </a:t>
            </a:r>
            <a:r>
              <a:rPr lang="en-GB" sz="2400" dirty="0" err="1">
                <a:latin typeface="Avenir Book" panose="02000503020000020003" pitchFamily="2" charset="0"/>
              </a:rPr>
              <a:t>una</a:t>
            </a:r>
            <a:r>
              <a:rPr lang="en-GB" sz="2400" dirty="0">
                <a:latin typeface="Avenir Book" panose="02000503020000020003" pitchFamily="2" charset="0"/>
              </a:rPr>
              <a:t> </a:t>
            </a:r>
            <a:r>
              <a:rPr lang="en-GB" sz="2400" dirty="0" err="1">
                <a:latin typeface="Avenir Book" panose="02000503020000020003" pitchFamily="2" charset="0"/>
              </a:rPr>
              <a:t>competizione</a:t>
            </a:r>
            <a:r>
              <a:rPr lang="en-GB" sz="2400" dirty="0">
                <a:latin typeface="Avenir Book" panose="02000503020000020003" pitchFamily="2" charset="0"/>
              </a:rPr>
              <a:t>.</a:t>
            </a:r>
            <a:endParaRPr lang="fr-FR" altLang="fr-FR" sz="4800" i="1" dirty="0">
              <a:solidFill>
                <a:schemeClr val="tx2"/>
              </a:solidFill>
              <a:latin typeface="Avenir Book" panose="02000503020000020003" pitchFamily="2" charset="0"/>
              <a:ea typeface="Futura Std Light Oblique" charset="0"/>
              <a:cs typeface="Futura Std Light Oblique" charset="0"/>
            </a:endParaRPr>
          </a:p>
          <a:p>
            <a:endParaRPr lang="fr-FR" altLang="fr-FR" sz="5333" dirty="0"/>
          </a:p>
        </p:txBody>
      </p:sp>
    </p:spTree>
    <p:extLst>
      <p:ext uri="{BB962C8B-B14F-4D97-AF65-F5344CB8AC3E}">
        <p14:creationId xmlns:p14="http://schemas.microsoft.com/office/powerpoint/2010/main" val="30923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609273" y="1424703"/>
            <a:ext cx="8980932" cy="5038543"/>
          </a:xfrm>
        </p:spPr>
        <p:txBody>
          <a:bodyPr/>
          <a:lstStyle/>
          <a:p>
            <a:r>
              <a:rPr lang="en-GB" sz="3200" dirty="0">
                <a:latin typeface="Avenir Book" panose="02000503020000020003" pitchFamily="2" charset="0"/>
              </a:rPr>
              <a:t>COSA </a:t>
            </a:r>
            <a:r>
              <a:rPr lang="en-GB" sz="3200" dirty="0">
                <a:solidFill>
                  <a:schemeClr val="tx2"/>
                </a:solidFill>
                <a:latin typeface="Avenir Book" panose="02000503020000020003" pitchFamily="2" charset="0"/>
              </a:rPr>
              <a:t>EVITARE</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Usare il telefono per motivi personali quando la prova è  in corso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Scattare fotografie a meno che non sia stato richiesto dal proprio Capo posto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Stare dove gli spettatori non avrebbero potuto sostare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Indossare le cuffie perché potresti non riuscire a sentire arrivare le macchine</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Sedersi o inginocchiarsi quando la prova è in corso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Stare in gruppi di più di due commissari di percorso a meno che non sia richiesto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Impedire la vista agli spettatori</a:t>
            </a:r>
            <a:endParaRPr lang="en-GB" altLang="fr-FR" sz="2133" dirty="0">
              <a:solidFill>
                <a:schemeClr val="bg1">
                  <a:lumMod val="20000"/>
                  <a:lumOff val="80000"/>
                </a:schemeClr>
              </a:solidFill>
              <a:latin typeface="Avenir Book" panose="02000503020000020003" pitchFamily="2" charset="0"/>
              <a:cs typeface="Aharoni" charset="0"/>
            </a:endParaRPr>
          </a:p>
        </p:txBody>
      </p:sp>
      <p:sp>
        <p:nvSpPr>
          <p:cNvPr id="2" name="Espace réservé du numéro de diapositive 1"/>
          <p:cNvSpPr>
            <a:spLocks noGrp="1"/>
          </p:cNvSpPr>
          <p:nvPr>
            <p:ph type="sldNum" sz="quarter" idx="10"/>
          </p:nvPr>
        </p:nvSpPr>
        <p:spPr/>
        <p:txBody>
          <a:bodyPr/>
          <a:lstStyle/>
          <a:p>
            <a:pPr defTabSz="914377">
              <a:defRPr/>
            </a:pPr>
            <a:fld id="{BA874EC3-2122-044A-AF42-CA61E39587D3}" type="slidenum">
              <a:rPr lang="en-GB">
                <a:solidFill>
                  <a:srgbClr val="FFFFFF"/>
                </a:solidFill>
              </a:rPr>
              <a:pPr defTabSz="914377">
                <a:defRPr/>
              </a:pPr>
              <a:t>70</a:t>
            </a:fld>
            <a:endParaRPr lang="en-GB">
              <a:solidFill>
                <a:srgbClr val="FFFFFF"/>
              </a:solidFill>
            </a:endParaRPr>
          </a:p>
        </p:txBody>
      </p:sp>
      <p:sp>
        <p:nvSpPr>
          <p:cNvPr id="9" name="Espace réservé du numéro de diapositive 2">
            <a:extLst>
              <a:ext uri="{FF2B5EF4-FFF2-40B4-BE49-F238E27FC236}">
                <a16:creationId xmlns:a16="http://schemas.microsoft.com/office/drawing/2014/main" id="{415DCCF7-AFFE-4B4C-B973-0D0E8604917D}"/>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6" name="Rettangolo 5">
            <a:extLst>
              <a:ext uri="{FF2B5EF4-FFF2-40B4-BE49-F238E27FC236}">
                <a16:creationId xmlns:a16="http://schemas.microsoft.com/office/drawing/2014/main" id="{93C0C8A7-B1DD-E841-815A-E5F0F4C4DF2A}"/>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7" name="Immagine 6">
            <a:extLst>
              <a:ext uri="{FF2B5EF4-FFF2-40B4-BE49-F238E27FC236}">
                <a16:creationId xmlns:a16="http://schemas.microsoft.com/office/drawing/2014/main" id="{177D3084-9A17-6E46-B5C1-C59C52E9BF5E}"/>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413218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624007" y="1297604"/>
            <a:ext cx="8980932" cy="4816297"/>
          </a:xfrm>
        </p:spPr>
        <p:txBody>
          <a:bodyPr/>
          <a:lstStyle/>
          <a:p>
            <a:r>
              <a:rPr lang="fr-FR" sz="3200" dirty="0">
                <a:latin typeface="Avenir Book" panose="02000503020000020003" pitchFamily="2" charset="0"/>
              </a:rPr>
              <a:t>QUANDO E’ </a:t>
            </a:r>
            <a:r>
              <a:rPr lang="fr-FR" sz="3200" dirty="0">
                <a:solidFill>
                  <a:schemeClr val="tx2"/>
                </a:solidFill>
                <a:latin typeface="Avenir Book" panose="02000503020000020003" pitchFamily="2" charset="0"/>
              </a:rPr>
              <a:t>TUTTO FINITO</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Verifica di avere tutti i tuoi effetti personali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Metti in ordine la tua area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Non lasciare rifiuti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Se sei su una prova, togli gli allestimenti e lasciali in ordine sul lato della strada per la raccolta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NON partire fino a quando la vettura scopa (o la macchina che apre la strada) non ha superato la tua posizione o quando ti è stato comunicato che è sicuro farlo </a:t>
            </a:r>
          </a:p>
          <a:p>
            <a:pPr marL="651894" indent="309015">
              <a:spcBef>
                <a:spcPts val="800"/>
              </a:spcBef>
              <a:buClr>
                <a:schemeClr val="tx2"/>
              </a:buClr>
              <a:buFont typeface="Wingdings" charset="2"/>
              <a:buChar char="§"/>
            </a:pPr>
            <a:r>
              <a:rPr lang="it-IT" sz="2133" dirty="0">
                <a:solidFill>
                  <a:schemeClr val="bg1">
                    <a:lumMod val="20000"/>
                    <a:lumOff val="80000"/>
                  </a:schemeClr>
                </a:solidFill>
                <a:latin typeface="Avenir Book" panose="02000503020000020003" pitchFamily="2" charset="0"/>
              </a:rPr>
              <a:t>Quando si lascia la prova, prestare sempre attenzione agli altri in quanto potrebbero esserci pedoni o altri veicoli lungo il percorso - generalmente viaggiamo SEMPRE nella stessa direzione dei concorrenti.</a:t>
            </a:r>
            <a:endParaRPr lang="en-GB" altLang="fr-FR" sz="2133" dirty="0">
              <a:solidFill>
                <a:schemeClr val="bg1">
                  <a:lumMod val="20000"/>
                  <a:lumOff val="80000"/>
                </a:schemeClr>
              </a:solidFill>
              <a:latin typeface="Avenir Book" panose="02000503020000020003" pitchFamily="2" charset="0"/>
              <a:cs typeface="Aharoni" charset="0"/>
            </a:endParaRPr>
          </a:p>
        </p:txBody>
      </p:sp>
      <p:sp>
        <p:nvSpPr>
          <p:cNvPr id="2" name="Espace réservé du numéro de diapositive 1"/>
          <p:cNvSpPr>
            <a:spLocks noGrp="1"/>
          </p:cNvSpPr>
          <p:nvPr>
            <p:ph type="sldNum" sz="quarter" idx="10"/>
          </p:nvPr>
        </p:nvSpPr>
        <p:spPr/>
        <p:txBody>
          <a:bodyPr/>
          <a:lstStyle/>
          <a:p>
            <a:pPr defTabSz="914377">
              <a:defRPr/>
            </a:pPr>
            <a:fld id="{75DF71E2-2116-5840-B225-8801F0C08039}" type="slidenum">
              <a:rPr lang="fr-FR">
                <a:solidFill>
                  <a:srgbClr val="FFFFFF"/>
                </a:solidFill>
              </a:rPr>
              <a:pPr defTabSz="914377">
                <a:defRPr/>
              </a:pPr>
              <a:t>71</a:t>
            </a:fld>
            <a:endParaRPr lang="fr-FR" dirty="0">
              <a:solidFill>
                <a:srgbClr val="FFFFFF"/>
              </a:solidFill>
            </a:endParaRPr>
          </a:p>
        </p:txBody>
      </p:sp>
      <p:sp>
        <p:nvSpPr>
          <p:cNvPr id="9" name="Espace réservé du numéro de diapositive 2">
            <a:extLst>
              <a:ext uri="{FF2B5EF4-FFF2-40B4-BE49-F238E27FC236}">
                <a16:creationId xmlns:a16="http://schemas.microsoft.com/office/drawing/2014/main" id="{49FB81DA-CD15-E947-BF1E-56BFA1A2B776}"/>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6" name="Rettangolo 5">
            <a:extLst>
              <a:ext uri="{FF2B5EF4-FFF2-40B4-BE49-F238E27FC236}">
                <a16:creationId xmlns:a16="http://schemas.microsoft.com/office/drawing/2014/main" id="{264DCA88-AA94-374E-83A0-74F23675183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7" name="Immagine 6">
            <a:extLst>
              <a:ext uri="{FF2B5EF4-FFF2-40B4-BE49-F238E27FC236}">
                <a16:creationId xmlns:a16="http://schemas.microsoft.com/office/drawing/2014/main" id="{1B316313-C069-5441-94FA-8C28EAF221C8}"/>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7348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D0F50B96-E285-1E41-84EA-0AADEA8A34C1}" type="slidenum">
              <a:rPr lang="fr-FR">
                <a:solidFill>
                  <a:srgbClr val="FFFFFF"/>
                </a:solidFill>
              </a:rPr>
              <a:pPr defTabSz="914377">
                <a:defRPr/>
              </a:pPr>
              <a:t>72</a:t>
            </a:fld>
            <a:endParaRPr lang="fr-FR" dirty="0">
              <a:solidFill>
                <a:srgbClr val="FFFFFF"/>
              </a:solidFill>
            </a:endParaRPr>
          </a:p>
        </p:txBody>
      </p:sp>
      <p:sp>
        <p:nvSpPr>
          <p:cNvPr id="100354" name="Titre 9"/>
          <p:cNvSpPr>
            <a:spLocks noGrp="1"/>
          </p:cNvSpPr>
          <p:nvPr>
            <p:ph type="title"/>
          </p:nvPr>
        </p:nvSpPr>
        <p:spPr>
          <a:xfrm>
            <a:off x="0" y="3428999"/>
            <a:ext cx="12192000" cy="1739575"/>
          </a:xfrm>
        </p:spPr>
        <p:txBody>
          <a:bodyPr anchor="ctr" anchorCtr="0">
            <a:noAutofit/>
          </a:bodyPr>
          <a:lstStyle/>
          <a:p>
            <a:pPr>
              <a:lnSpc>
                <a:spcPct val="150000"/>
              </a:lnSpc>
            </a:pPr>
            <a:r>
              <a:rPr lang="en-US" altLang="fr-FR" sz="2667" dirty="0">
                <a:latin typeface="Avenir Book" panose="02000503020000020003" pitchFamily="2" charset="0"/>
              </a:rPr>
              <a:t>QUAL E’ LA PRIMA PRIORITA’ PER UN COMMISSARIO DI PERCORSO?</a:t>
            </a:r>
            <a:br>
              <a:rPr lang="en-US" altLang="fr-FR" sz="4800" dirty="0">
                <a:latin typeface="Avenir Book" panose="02000503020000020003" pitchFamily="2" charset="0"/>
              </a:rPr>
            </a:br>
            <a:r>
              <a:rPr lang="en-US" altLang="fr-FR" sz="3733" dirty="0">
                <a:latin typeface="Avenir Book" panose="02000503020000020003" pitchFamily="2" charset="0"/>
              </a:rPr>
              <a:t>la  </a:t>
            </a:r>
            <a:r>
              <a:rPr lang="en-US" altLang="fr-FR" sz="3733" dirty="0">
                <a:solidFill>
                  <a:srgbClr val="FFFF65"/>
                </a:solidFill>
                <a:latin typeface="Avenir Book" panose="02000503020000020003" pitchFamily="2" charset="0"/>
              </a:rPr>
              <a:t>SICUREZZA</a:t>
            </a:r>
            <a:br>
              <a:rPr lang="en-US" altLang="fr-FR" sz="3733" dirty="0">
                <a:solidFill>
                  <a:srgbClr val="FFFF65"/>
                </a:solidFill>
                <a:latin typeface="Avenir Book" panose="02000503020000020003" pitchFamily="2" charset="0"/>
              </a:rPr>
            </a:br>
            <a:r>
              <a:rPr lang="en-US" altLang="fr-FR" sz="3200" dirty="0">
                <a:latin typeface="Avenir Book" panose="02000503020000020003" pitchFamily="2" charset="0"/>
              </a:rPr>
              <a:t>Commissari di percorso – Concorrenti – Spettatori</a:t>
            </a:r>
            <a:br>
              <a:rPr lang="en-US" altLang="fr-FR" sz="3200" dirty="0">
                <a:latin typeface="Avenir Book" panose="02000503020000020003" pitchFamily="2" charset="0"/>
              </a:rPr>
            </a:br>
            <a:r>
              <a:rPr lang="en-US" altLang="fr-FR" sz="2400" dirty="0">
                <a:latin typeface="Avenir Book" panose="02000503020000020003" pitchFamily="2" charset="0"/>
              </a:rPr>
              <a:t>TUTTI sono importanti, ma un Commissario di percorso ferito </a:t>
            </a:r>
            <a:r>
              <a:rPr lang="en-US" altLang="fr-FR" sz="2400" dirty="0">
                <a:solidFill>
                  <a:srgbClr val="00B3E1"/>
                </a:solidFill>
                <a:latin typeface="Avenir Book" panose="02000503020000020003" pitchFamily="2" charset="0"/>
              </a:rPr>
              <a:t>non può aiutare gli altri Commissari, i Concorrenti o gli Spettatori</a:t>
            </a:r>
            <a:br>
              <a:rPr lang="en-US" altLang="fr-FR" sz="3733" dirty="0">
                <a:solidFill>
                  <a:srgbClr val="FFFF65"/>
                </a:solidFill>
                <a:latin typeface="Avenir Book" panose="02000503020000020003" pitchFamily="2" charset="0"/>
              </a:rPr>
            </a:br>
            <a:br>
              <a:rPr lang="en-GB" sz="3733" dirty="0">
                <a:solidFill>
                  <a:srgbClr val="FFFF65"/>
                </a:solidFill>
              </a:rPr>
            </a:br>
            <a:r>
              <a:rPr lang="en-US" altLang="fr-FR" sz="3733" dirty="0">
                <a:latin typeface="Avenir Book" panose="02000503020000020003" pitchFamily="2" charset="0"/>
              </a:rPr>
              <a:t> </a:t>
            </a:r>
            <a:endParaRPr lang="en-US" altLang="fr-FR" sz="3733" dirty="0">
              <a:solidFill>
                <a:schemeClr val="tx2"/>
              </a:solidFill>
              <a:latin typeface="Avenir Book" panose="02000503020000020003" pitchFamily="2" charset="0"/>
            </a:endParaRPr>
          </a:p>
        </p:txBody>
      </p:sp>
      <p:sp>
        <p:nvSpPr>
          <p:cNvPr id="10" name="Espace réservé du numéro de diapositive 2">
            <a:extLst>
              <a:ext uri="{FF2B5EF4-FFF2-40B4-BE49-F238E27FC236}">
                <a16:creationId xmlns:a16="http://schemas.microsoft.com/office/drawing/2014/main" id="{F6E3A06B-51EA-B744-83F4-739E8949183F}"/>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9" name="Rettangolo 8">
            <a:extLst>
              <a:ext uri="{FF2B5EF4-FFF2-40B4-BE49-F238E27FC236}">
                <a16:creationId xmlns:a16="http://schemas.microsoft.com/office/drawing/2014/main" id="{56EC35FB-ABF4-DD4D-B358-9B59413DEE88}"/>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1" name="Immagine 10">
            <a:extLst>
              <a:ext uri="{FF2B5EF4-FFF2-40B4-BE49-F238E27FC236}">
                <a16:creationId xmlns:a16="http://schemas.microsoft.com/office/drawing/2014/main" id="{EF85BD24-A86F-DC4A-A4B8-C1EFA0D0F32F}"/>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42393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ED8AC0CF-CF2A-6542-A26F-F476A369C3AD}" type="slidenum">
              <a:rPr lang="fr-FR">
                <a:solidFill>
                  <a:srgbClr val="FFFFFF"/>
                </a:solidFill>
              </a:rPr>
              <a:pPr defTabSz="914377">
                <a:defRPr/>
              </a:pPr>
              <a:t>73</a:t>
            </a:fld>
            <a:endParaRPr lang="fr-FR" dirty="0">
              <a:solidFill>
                <a:srgbClr val="FFFFFF"/>
              </a:solidFill>
            </a:endParaRPr>
          </a:p>
        </p:txBody>
      </p:sp>
      <p:sp>
        <p:nvSpPr>
          <p:cNvPr id="3" name="Sous-titre 2"/>
          <p:cNvSpPr>
            <a:spLocks noGrp="1"/>
          </p:cNvSpPr>
          <p:nvPr>
            <p:ph type="subTitle" idx="4294967295"/>
          </p:nvPr>
        </p:nvSpPr>
        <p:spPr>
          <a:xfrm>
            <a:off x="1621391" y="1425955"/>
            <a:ext cx="9188012" cy="4385036"/>
          </a:xfrm>
        </p:spPr>
        <p:txBody>
          <a:bodyPr>
            <a:noAutofit/>
          </a:bodyPr>
          <a:lstStyle/>
          <a:p>
            <a:pPr marL="0" indent="0">
              <a:buNone/>
            </a:pPr>
            <a:r>
              <a:rPr lang="en-IE" altLang="fr-FR" sz="4267" dirty="0">
                <a:solidFill>
                  <a:schemeClr val="accent1"/>
                </a:solidFill>
              </a:rPr>
              <a:t>‘PENSA’ </a:t>
            </a:r>
            <a:r>
              <a:rPr lang="en-IE" altLang="fr-FR" sz="4267" dirty="0">
                <a:solidFill>
                  <a:schemeClr val="tx2"/>
                </a:solidFill>
              </a:rPr>
              <a:t>IN SICUREZZA</a:t>
            </a:r>
          </a:p>
          <a:p>
            <a:pPr marL="0" indent="0">
              <a:buNone/>
            </a:pPr>
            <a:endParaRPr lang="en-IE" altLang="fr-FR" sz="4267" dirty="0"/>
          </a:p>
          <a:p>
            <a:pPr>
              <a:buFont typeface="Wingdings" pitchFamily="2" charset="2"/>
              <a:buChar char="§"/>
            </a:pPr>
            <a:r>
              <a:rPr lang="en-US" altLang="fr-FR" sz="3200" dirty="0">
                <a:solidFill>
                  <a:schemeClr val="accent1"/>
                </a:solidFill>
                <a:ea typeface="Futura Std Light" charset="0"/>
                <a:cs typeface="Futura Std Light" charset="0"/>
              </a:rPr>
              <a:t>RIMANI VIGILE</a:t>
            </a:r>
          </a:p>
          <a:p>
            <a:pPr>
              <a:buFont typeface="Wingdings" pitchFamily="2" charset="2"/>
              <a:buChar char="§"/>
            </a:pPr>
            <a:r>
              <a:rPr lang="en-US" altLang="fr-FR" sz="3200" dirty="0">
                <a:solidFill>
                  <a:schemeClr val="accent1"/>
                </a:solidFill>
                <a:ea typeface="Futura Std Light" charset="0"/>
                <a:cs typeface="Futura Std Light" charset="0"/>
              </a:rPr>
              <a:t>PREPARATI ALL’INASPETTATO</a:t>
            </a:r>
          </a:p>
          <a:p>
            <a:pPr>
              <a:buFont typeface="Wingdings" pitchFamily="2" charset="2"/>
              <a:buChar char="§"/>
            </a:pPr>
            <a:r>
              <a:rPr lang="en-US" altLang="fr-FR" sz="3200" dirty="0">
                <a:solidFill>
                  <a:schemeClr val="accent1"/>
                </a:solidFill>
                <a:ea typeface="Futura Std Light" charset="0"/>
                <a:cs typeface="Futura Std Light" charset="0"/>
              </a:rPr>
              <a:t>STAI ATTENTO ALLA SICUREZZA DEI TUOI COLLEGHI</a:t>
            </a:r>
          </a:p>
        </p:txBody>
      </p:sp>
      <p:sp>
        <p:nvSpPr>
          <p:cNvPr id="11" name="Espace réservé du numéro de diapositive 2">
            <a:extLst>
              <a:ext uri="{FF2B5EF4-FFF2-40B4-BE49-F238E27FC236}">
                <a16:creationId xmlns:a16="http://schemas.microsoft.com/office/drawing/2014/main" id="{07458C60-4E4A-0243-AC2E-41420417CADF}"/>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4.b</a:t>
            </a:r>
          </a:p>
        </p:txBody>
      </p:sp>
      <p:sp>
        <p:nvSpPr>
          <p:cNvPr id="6" name="Rettangolo 5">
            <a:extLst>
              <a:ext uri="{FF2B5EF4-FFF2-40B4-BE49-F238E27FC236}">
                <a16:creationId xmlns:a16="http://schemas.microsoft.com/office/drawing/2014/main" id="{18A105B7-7C94-494A-966E-16D2B0781304}"/>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7" name="Immagine 6">
            <a:extLst>
              <a:ext uri="{FF2B5EF4-FFF2-40B4-BE49-F238E27FC236}">
                <a16:creationId xmlns:a16="http://schemas.microsoft.com/office/drawing/2014/main" id="{9CD6ECAC-CC67-194B-B5D4-FCF143B11CFF}"/>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7522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ous-titre 3"/>
          <p:cNvSpPr>
            <a:spLocks noGrp="1"/>
          </p:cNvSpPr>
          <p:nvPr>
            <p:ph type="subTitle" idx="1"/>
          </p:nvPr>
        </p:nvSpPr>
        <p:spPr bwMode="auto">
          <a:xfrm>
            <a:off x="0" y="3093836"/>
            <a:ext cx="12192000" cy="702521"/>
          </a:xfrm>
        </p:spPr>
        <p:txBody>
          <a:bodyPr wrap="square" numCol="1" anchor="t" anchorCtr="0" compatLnSpc="1">
            <a:prstTxWarp prst="textNoShape">
              <a:avLst/>
            </a:prstTxWarp>
          </a:bodyPr>
          <a:lstStyle/>
          <a:p>
            <a:r>
              <a:rPr lang="fr-FR" altLang="fr-FR" sz="5333" dirty="0"/>
              <a:t>ESEMPI DI SICUREZZA</a:t>
            </a:r>
          </a:p>
        </p:txBody>
      </p:sp>
      <p:sp>
        <p:nvSpPr>
          <p:cNvPr id="2" name="Titre 1"/>
          <p:cNvSpPr>
            <a:spLocks noGrp="1"/>
          </p:cNvSpPr>
          <p:nvPr>
            <p:ph type="title"/>
          </p:nvPr>
        </p:nvSpPr>
        <p:spPr>
          <a:xfrm>
            <a:off x="11611" y="2531846"/>
            <a:ext cx="12192000" cy="611413"/>
          </a:xfrm>
        </p:spPr>
        <p:txBody>
          <a:bodyPr rtlCol="0">
            <a:noAutofit/>
          </a:bodyPr>
          <a:lstStyle/>
          <a:p>
            <a:pPr fontAlgn="auto">
              <a:spcAft>
                <a:spcPts val="0"/>
              </a:spcAft>
              <a:defRPr/>
            </a:pPr>
            <a:r>
              <a:rPr lang="fr-FR" sz="3733" dirty="0"/>
              <a:t>5.a</a:t>
            </a:r>
          </a:p>
        </p:txBody>
      </p:sp>
      <p:sp>
        <p:nvSpPr>
          <p:cNvPr id="3" name="Espace réservé du numéro de diapositive 2"/>
          <p:cNvSpPr>
            <a:spLocks noGrp="1"/>
          </p:cNvSpPr>
          <p:nvPr>
            <p:ph type="sldNum" sz="quarter" idx="10"/>
          </p:nvPr>
        </p:nvSpPr>
        <p:spPr/>
        <p:txBody>
          <a:bodyPr/>
          <a:lstStyle/>
          <a:p>
            <a:pPr defTabSz="914377">
              <a:defRPr/>
            </a:pPr>
            <a:fld id="{54414E37-22C8-204D-B8FB-CDCCE1209BD9}" type="slidenum">
              <a:rPr lang="fr-FR">
                <a:solidFill>
                  <a:srgbClr val="FFFFFF"/>
                </a:solidFill>
              </a:rPr>
              <a:pPr defTabSz="914377">
                <a:defRPr/>
              </a:pPr>
              <a:t>74</a:t>
            </a:fld>
            <a:endParaRPr lang="fr-FR" dirty="0">
              <a:solidFill>
                <a:srgbClr val="FFFFFF"/>
              </a:solidFill>
            </a:endParaRPr>
          </a:p>
        </p:txBody>
      </p:sp>
      <p:sp>
        <p:nvSpPr>
          <p:cNvPr id="8" name="Espace réservé du numéro de diapositive 2">
            <a:extLst>
              <a:ext uri="{FF2B5EF4-FFF2-40B4-BE49-F238E27FC236}">
                <a16:creationId xmlns:a16="http://schemas.microsoft.com/office/drawing/2014/main" id="{622A05C4-CDF5-624A-B0FF-AAEEB45950BD}"/>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5.a</a:t>
            </a:r>
          </a:p>
        </p:txBody>
      </p:sp>
      <p:sp>
        <p:nvSpPr>
          <p:cNvPr id="9" name="Rettangolo 8">
            <a:extLst>
              <a:ext uri="{FF2B5EF4-FFF2-40B4-BE49-F238E27FC236}">
                <a16:creationId xmlns:a16="http://schemas.microsoft.com/office/drawing/2014/main" id="{B42A17F2-81D3-094A-95FF-8C7D3501E644}"/>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F1684361-2629-8646-A050-84DD11353CC9}"/>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22169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uart\Desktop\1992CatalunyaMohammedBinSulayem_RonanMorgan.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17" b="12843"/>
          <a:stretch/>
        </p:blipFill>
        <p:spPr bwMode="auto">
          <a:xfrm>
            <a:off x="7449" y="4"/>
            <a:ext cx="12184556"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294105" y="304800"/>
            <a:ext cx="1924288" cy="379656"/>
          </a:xfrm>
          <a:prstGeom prst="rect">
            <a:avLst/>
          </a:prstGeom>
          <a:solidFill>
            <a:schemeClr val="tx1"/>
          </a:solidFill>
          <a:ln>
            <a:noFill/>
          </a:ln>
        </p:spPr>
        <p:txBody>
          <a:bodyPr wrap="square" rtlCol="0">
            <a:spAutoFit/>
          </a:bodyPr>
          <a:lstStyle/>
          <a:p>
            <a:pPr algn="ctr" defTabSz="914377" eaLnBrk="0" fontAlgn="base" hangingPunct="0">
              <a:spcBef>
                <a:spcPct val="0"/>
              </a:spcBef>
              <a:spcAft>
                <a:spcPct val="0"/>
              </a:spcAft>
            </a:pPr>
            <a:r>
              <a:rPr lang="en-US" sz="1867" dirty="0">
                <a:solidFill>
                  <a:srgbClr val="FFFFFF"/>
                </a:solidFill>
                <a:latin typeface="Avenir Book" panose="02000503020000020003" pitchFamily="2" charset="0"/>
                <a:ea typeface="Futura Std Light" charset="0"/>
                <a:cs typeface="Futura Std Light" charset="0"/>
              </a:rPr>
              <a:t>SPAIN, 1992</a:t>
            </a:r>
          </a:p>
        </p:txBody>
      </p:sp>
      <p:sp>
        <p:nvSpPr>
          <p:cNvPr id="4" name="Espace réservé du numéro de diapositive 3"/>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75</a:t>
            </a:fld>
            <a:endParaRPr lang="fr-FR" dirty="0">
              <a:solidFill>
                <a:srgbClr val="FFFFFF"/>
              </a:solidFill>
            </a:endParaRPr>
          </a:p>
        </p:txBody>
      </p:sp>
      <p:cxnSp>
        <p:nvCxnSpPr>
          <p:cNvPr id="5" name="Connecteur droit 4">
            <a:extLst>
              <a:ext uri="{FF2B5EF4-FFF2-40B4-BE49-F238E27FC236}">
                <a16:creationId xmlns:a16="http://schemas.microsoft.com/office/drawing/2014/main" id="{4D4A0D3F-59FC-C946-8C9A-99E888A8F06F}"/>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90A06C-F408-490E-B324-4EC5DCA436CE}"/>
              </a:ext>
            </a:extLst>
          </p:cNvPr>
          <p:cNvSpPr txBox="1"/>
          <p:nvPr/>
        </p:nvSpPr>
        <p:spPr>
          <a:xfrm>
            <a:off x="4180028" y="3264406"/>
            <a:ext cx="4021944" cy="748988"/>
          </a:xfrm>
          <a:prstGeom prst="rect">
            <a:avLst/>
          </a:prstGeom>
          <a:noFill/>
        </p:spPr>
        <p:txBody>
          <a:bodyPr wrap="square" rtlCol="0">
            <a:spAutoFit/>
          </a:bodyPr>
          <a:lstStyle/>
          <a:p>
            <a:pPr defTabSz="914377" eaLnBrk="0" fontAlgn="base" hangingPunct="0">
              <a:spcBef>
                <a:spcPct val="0"/>
              </a:spcBef>
              <a:spcAft>
                <a:spcPct val="0"/>
              </a:spcAft>
            </a:pPr>
            <a:r>
              <a:rPr lang="en-GB" sz="4267" b="1" dirty="0">
                <a:solidFill>
                  <a:srgbClr val="FF0000"/>
                </a:solidFill>
                <a:latin typeface="Avenir Book" panose="02000503020000020003" pitchFamily="2" charset="0"/>
              </a:rPr>
              <a:t>NON </a:t>
            </a:r>
            <a:r>
              <a:rPr lang="en-GB" sz="4267" b="1" dirty="0" err="1">
                <a:solidFill>
                  <a:srgbClr val="FF0000"/>
                </a:solidFill>
                <a:latin typeface="Avenir Book" panose="02000503020000020003" pitchFamily="2" charset="0"/>
              </a:rPr>
              <a:t>Accettabile</a:t>
            </a:r>
            <a:endParaRPr lang="en-GB" sz="4267" b="1" dirty="0">
              <a:solidFill>
                <a:srgbClr val="FF0000"/>
              </a:solidFill>
              <a:latin typeface="Avenir Book" panose="02000503020000020003" pitchFamily="2" charset="0"/>
            </a:endParaRPr>
          </a:p>
        </p:txBody>
      </p:sp>
    </p:spTree>
    <p:extLst>
      <p:ext uri="{BB962C8B-B14F-4D97-AF65-F5344CB8AC3E}">
        <p14:creationId xmlns:p14="http://schemas.microsoft.com/office/powerpoint/2010/main" val="15212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
          <p:cNvPicPr>
            <a:picLocks noChangeAspect="1" noChangeArrowheads="1"/>
          </p:cNvPicPr>
          <p:nvPr/>
        </p:nvPicPr>
        <p:blipFill rotWithShape="1">
          <a:blip r:embed="rId3">
            <a:extLst>
              <a:ext uri="{28A0092B-C50C-407E-A947-70E740481C1C}">
                <a14:useLocalDpi xmlns:a14="http://schemas.microsoft.com/office/drawing/2010/main" val="0"/>
              </a:ext>
            </a:extLst>
          </a:blip>
          <a:srcRect l="15630" t="21280" r="2059" b="909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294105" y="304800"/>
            <a:ext cx="2305663" cy="379656"/>
          </a:xfrm>
          <a:prstGeom prst="rect">
            <a:avLst/>
          </a:prstGeom>
          <a:solidFill>
            <a:schemeClr val="tx1"/>
          </a:solidFill>
          <a:ln>
            <a:noFill/>
          </a:ln>
        </p:spPr>
        <p:txBody>
          <a:bodyPr wrap="square" rtlCol="0">
            <a:spAutoFit/>
          </a:bodyPr>
          <a:lstStyle/>
          <a:p>
            <a:pPr algn="ctr" defTabSz="914377" eaLnBrk="0" fontAlgn="base" hangingPunct="0">
              <a:spcBef>
                <a:spcPct val="0"/>
              </a:spcBef>
              <a:spcAft>
                <a:spcPct val="0"/>
              </a:spcAft>
            </a:pPr>
            <a:r>
              <a:rPr lang="en-US" sz="1867" dirty="0">
                <a:solidFill>
                  <a:srgbClr val="FFFFFF"/>
                </a:solidFill>
                <a:latin typeface="Avenir Book" panose="02000503020000020003" pitchFamily="2" charset="0"/>
                <a:ea typeface="Futura Std Light" charset="0"/>
                <a:cs typeface="Futura Std Light" charset="0"/>
              </a:rPr>
              <a:t>FRANCE, 1998</a:t>
            </a:r>
          </a:p>
        </p:txBody>
      </p:sp>
      <p:sp>
        <p:nvSpPr>
          <p:cNvPr id="4" name="Espace réservé du numéro de diapositive 3"/>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76</a:t>
            </a:fld>
            <a:endParaRPr lang="fr-FR" dirty="0">
              <a:solidFill>
                <a:srgbClr val="FFFFFF"/>
              </a:solidFill>
            </a:endParaRPr>
          </a:p>
        </p:txBody>
      </p:sp>
      <p:cxnSp>
        <p:nvCxnSpPr>
          <p:cNvPr id="5" name="Connecteur droit 4">
            <a:extLst>
              <a:ext uri="{FF2B5EF4-FFF2-40B4-BE49-F238E27FC236}">
                <a16:creationId xmlns:a16="http://schemas.microsoft.com/office/drawing/2014/main" id="{B8A6B25E-D959-1244-8D26-266240383C0D}"/>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C50209-9698-4BBF-8F73-F18804215B68}"/>
              </a:ext>
            </a:extLst>
          </p:cNvPr>
          <p:cNvSpPr txBox="1"/>
          <p:nvPr/>
        </p:nvSpPr>
        <p:spPr>
          <a:xfrm>
            <a:off x="734143" y="3777814"/>
            <a:ext cx="3814917" cy="1405641"/>
          </a:xfrm>
          <a:prstGeom prst="rect">
            <a:avLst/>
          </a:prstGeom>
          <a:noFill/>
        </p:spPr>
        <p:txBody>
          <a:bodyPr wrap="square" rtlCol="0">
            <a:spAutoFit/>
          </a:bodyPr>
          <a:lstStyle/>
          <a:p>
            <a:pPr defTabSz="914377" eaLnBrk="0" fontAlgn="base" hangingPunct="0">
              <a:spcBef>
                <a:spcPct val="0"/>
              </a:spcBef>
              <a:spcAft>
                <a:spcPct val="0"/>
              </a:spcAft>
            </a:pPr>
            <a:r>
              <a:rPr lang="en-GB" sz="4267" b="1" dirty="0">
                <a:solidFill>
                  <a:srgbClr val="FF0000"/>
                </a:solidFill>
                <a:latin typeface="Avenir Book" panose="02000503020000020003" pitchFamily="2" charset="0"/>
              </a:rPr>
              <a:t>NON </a:t>
            </a:r>
            <a:r>
              <a:rPr lang="en-GB" sz="4267" b="1" dirty="0" err="1">
                <a:solidFill>
                  <a:srgbClr val="FF0000"/>
                </a:solidFill>
                <a:latin typeface="Avenir Book" panose="02000503020000020003" pitchFamily="2" charset="0"/>
              </a:rPr>
              <a:t>Accettabile</a:t>
            </a:r>
            <a:endParaRPr lang="en-GB" sz="4267" b="1" dirty="0">
              <a:solidFill>
                <a:srgbClr val="FF0000"/>
              </a:solidFill>
              <a:latin typeface="Avenir Book" panose="02000503020000020003" pitchFamily="2" charset="0"/>
            </a:endParaRPr>
          </a:p>
        </p:txBody>
      </p:sp>
    </p:spTree>
    <p:extLst>
      <p:ext uri="{BB962C8B-B14F-4D97-AF65-F5344CB8AC3E}">
        <p14:creationId xmlns:p14="http://schemas.microsoft.com/office/powerpoint/2010/main" val="327424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otorsportmagazine.com/wp-content/uploads/2013/01/86SanRemoRally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581" r="13312" b="11343"/>
          <a:stretch/>
        </p:blipFill>
        <p:spPr bwMode="auto">
          <a:xfrm>
            <a:off x="9241" y="1"/>
            <a:ext cx="12182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105" y="304800"/>
            <a:ext cx="1924288" cy="379656"/>
          </a:xfrm>
          <a:prstGeom prst="rect">
            <a:avLst/>
          </a:prstGeom>
          <a:solidFill>
            <a:schemeClr val="tx1"/>
          </a:solidFill>
          <a:ln>
            <a:noFill/>
          </a:ln>
        </p:spPr>
        <p:txBody>
          <a:bodyPr wrap="square" rtlCol="0">
            <a:spAutoFit/>
          </a:bodyPr>
          <a:lstStyle/>
          <a:p>
            <a:pPr algn="ctr" defTabSz="914377" eaLnBrk="0" fontAlgn="base" hangingPunct="0">
              <a:spcBef>
                <a:spcPct val="0"/>
              </a:spcBef>
              <a:spcAft>
                <a:spcPct val="0"/>
              </a:spcAft>
            </a:pPr>
            <a:r>
              <a:rPr lang="en-US" sz="1867" dirty="0">
                <a:solidFill>
                  <a:srgbClr val="FFFFFF"/>
                </a:solidFill>
                <a:latin typeface="Avenir Book" panose="02000503020000020003" pitchFamily="2" charset="0"/>
                <a:ea typeface="Futura Std Light" charset="0"/>
                <a:cs typeface="Futura Std Light" charset="0"/>
              </a:rPr>
              <a:t>ITALY, 1986</a:t>
            </a:r>
          </a:p>
        </p:txBody>
      </p:sp>
      <p:sp>
        <p:nvSpPr>
          <p:cNvPr id="2" name="Espace réservé du numéro de diapositive 1"/>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77</a:t>
            </a:fld>
            <a:endParaRPr lang="fr-FR" dirty="0">
              <a:solidFill>
                <a:srgbClr val="FFFFFF"/>
              </a:solidFill>
            </a:endParaRPr>
          </a:p>
        </p:txBody>
      </p:sp>
      <p:cxnSp>
        <p:nvCxnSpPr>
          <p:cNvPr id="5" name="Connecteur droit 4">
            <a:extLst>
              <a:ext uri="{FF2B5EF4-FFF2-40B4-BE49-F238E27FC236}">
                <a16:creationId xmlns:a16="http://schemas.microsoft.com/office/drawing/2014/main" id="{FE99FE4B-4A1F-C849-A888-E2BBC5CE7E0C}"/>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C47B62-F10D-43B4-88D9-A1A8BB7CF3CB}"/>
              </a:ext>
            </a:extLst>
          </p:cNvPr>
          <p:cNvSpPr txBox="1"/>
          <p:nvPr/>
        </p:nvSpPr>
        <p:spPr>
          <a:xfrm>
            <a:off x="1385172" y="2032246"/>
            <a:ext cx="3814917" cy="1405641"/>
          </a:xfrm>
          <a:prstGeom prst="rect">
            <a:avLst/>
          </a:prstGeom>
          <a:noFill/>
        </p:spPr>
        <p:txBody>
          <a:bodyPr wrap="square" rtlCol="0">
            <a:spAutoFit/>
          </a:bodyPr>
          <a:lstStyle/>
          <a:p>
            <a:pPr defTabSz="914377" eaLnBrk="0" fontAlgn="base" hangingPunct="0">
              <a:spcBef>
                <a:spcPct val="0"/>
              </a:spcBef>
              <a:spcAft>
                <a:spcPct val="0"/>
              </a:spcAft>
            </a:pPr>
            <a:r>
              <a:rPr lang="en-GB" sz="4267" b="1" dirty="0">
                <a:solidFill>
                  <a:srgbClr val="FF0000"/>
                </a:solidFill>
                <a:latin typeface="Avenir Book" panose="02000503020000020003" pitchFamily="2" charset="0"/>
              </a:rPr>
              <a:t>NON </a:t>
            </a:r>
            <a:r>
              <a:rPr lang="en-GB" sz="4267" b="1" dirty="0" err="1">
                <a:solidFill>
                  <a:srgbClr val="FF0000"/>
                </a:solidFill>
                <a:latin typeface="Avenir Book" panose="02000503020000020003" pitchFamily="2" charset="0"/>
              </a:rPr>
              <a:t>Accettabile</a:t>
            </a:r>
            <a:endParaRPr lang="en-GB" sz="4267" b="1" dirty="0">
              <a:solidFill>
                <a:srgbClr val="FF0000"/>
              </a:solidFill>
              <a:latin typeface="Avenir Book" panose="02000503020000020003" pitchFamily="2" charset="0"/>
            </a:endParaRPr>
          </a:p>
        </p:txBody>
      </p:sp>
    </p:spTree>
    <p:extLst>
      <p:ext uri="{BB962C8B-B14F-4D97-AF65-F5344CB8AC3E}">
        <p14:creationId xmlns:p14="http://schemas.microsoft.com/office/powerpoint/2010/main" val="39342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
          <p:cNvPicPr>
            <a:picLocks noChangeAspect="1" noChangeArrowheads="1"/>
          </p:cNvPicPr>
          <p:nvPr/>
        </p:nvPicPr>
        <p:blipFill rotWithShape="1">
          <a:blip r:embed="rId3">
            <a:extLst>
              <a:ext uri="{28A0092B-C50C-407E-A947-70E740481C1C}">
                <a14:useLocalDpi xmlns:a14="http://schemas.microsoft.com/office/drawing/2010/main" val="0"/>
              </a:ext>
            </a:extLst>
          </a:blip>
          <a:srcRect l="9267" t="22969" r="9267" b="812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Callout 4"/>
          <p:cNvSpPr/>
          <p:nvPr/>
        </p:nvSpPr>
        <p:spPr>
          <a:xfrm>
            <a:off x="2086188" y="3142830"/>
            <a:ext cx="2479040" cy="1266140"/>
          </a:xfrm>
          <a:prstGeom prst="downArrow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it-IT" sz="2400" dirty="0">
                <a:solidFill>
                  <a:srgbClr val="FFFFFF"/>
                </a:solidFill>
                <a:latin typeface="Avenir Book" panose="02000503020000020003" pitchFamily="2" charset="0"/>
              </a:rPr>
              <a:t>Molto spazio</a:t>
            </a:r>
            <a:endParaRPr lang="en-US" sz="2400" dirty="0">
              <a:solidFill>
                <a:srgbClr val="FFFFFF"/>
              </a:solidFill>
              <a:latin typeface="Avenir Book" panose="02000503020000020003" pitchFamily="2" charset="0"/>
              <a:ea typeface="Futura Std Light" charset="0"/>
              <a:cs typeface="Futura Std Light" charset="0"/>
            </a:endParaRPr>
          </a:p>
        </p:txBody>
      </p:sp>
      <p:sp>
        <p:nvSpPr>
          <p:cNvPr id="4" name="Espace réservé du numéro de diapositive 3"/>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78</a:t>
            </a:fld>
            <a:endParaRPr lang="fr-FR" dirty="0">
              <a:solidFill>
                <a:srgbClr val="FFFFFF"/>
              </a:solidFill>
            </a:endParaRPr>
          </a:p>
        </p:txBody>
      </p:sp>
      <p:cxnSp>
        <p:nvCxnSpPr>
          <p:cNvPr id="5" name="Connecteur droit 4">
            <a:extLst>
              <a:ext uri="{FF2B5EF4-FFF2-40B4-BE49-F238E27FC236}">
                <a16:creationId xmlns:a16="http://schemas.microsoft.com/office/drawing/2014/main" id="{421E4265-8471-9B41-9A75-EA7C88BB5620}"/>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6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tuart.ATC\Downloads\Sweden_news_Saturday.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37" t="12632" b="1236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Callout 3"/>
          <p:cNvSpPr/>
          <p:nvPr/>
        </p:nvSpPr>
        <p:spPr>
          <a:xfrm>
            <a:off x="5432615" y="704429"/>
            <a:ext cx="5804348" cy="1859103"/>
          </a:xfrm>
          <a:prstGeom prst="downArrow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eaLnBrk="0" fontAlgn="base" hangingPunct="0">
              <a:spcBef>
                <a:spcPct val="0"/>
              </a:spcBef>
              <a:spcAft>
                <a:spcPct val="0"/>
              </a:spcAft>
            </a:pPr>
            <a:r>
              <a:rPr lang="it-IT" sz="2133" dirty="0">
                <a:solidFill>
                  <a:srgbClr val="FFFFFF"/>
                </a:solidFill>
                <a:latin typeface="Avenir Book" panose="02000503020000020003" pitchFamily="2" charset="0"/>
              </a:rPr>
              <a:t>Spettatori su un terrapieno ben  sollevato, lungo un rettilineo, ben distanti dalla prova</a:t>
            </a:r>
            <a:endParaRPr lang="en-US" sz="2133" dirty="0">
              <a:solidFill>
                <a:srgbClr val="FFFFFF"/>
              </a:solidFill>
              <a:latin typeface="Avenir Book" panose="02000503020000020003" pitchFamily="2" charset="0"/>
              <a:ea typeface="Futura Std Light" charset="0"/>
              <a:cs typeface="Futura Std Light" charset="0"/>
            </a:endParaRPr>
          </a:p>
        </p:txBody>
      </p:sp>
      <p:sp>
        <p:nvSpPr>
          <p:cNvPr id="2" name="Espace réservé du numéro de diapositive 1"/>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79</a:t>
            </a:fld>
            <a:endParaRPr lang="fr-FR" dirty="0">
              <a:solidFill>
                <a:srgbClr val="FFFFFF"/>
              </a:solidFill>
            </a:endParaRPr>
          </a:p>
        </p:txBody>
      </p:sp>
      <p:cxnSp>
        <p:nvCxnSpPr>
          <p:cNvPr id="5" name="Connecteur droit 4">
            <a:extLst>
              <a:ext uri="{FF2B5EF4-FFF2-40B4-BE49-F238E27FC236}">
                <a16:creationId xmlns:a16="http://schemas.microsoft.com/office/drawing/2014/main" id="{728C0DA4-683E-4D4C-B764-BE45175334D0}"/>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54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724314DE-CE01-4994-8DEF-817B518A13A0}"/>
              </a:ext>
            </a:extLst>
          </p:cNvPr>
          <p:cNvSpPr>
            <a:spLocks noGrp="1"/>
          </p:cNvSpPr>
          <p:nvPr>
            <p:ph type="title"/>
          </p:nvPr>
        </p:nvSpPr>
        <p:spPr>
          <a:xfrm>
            <a:off x="75755" y="1"/>
            <a:ext cx="5802268" cy="2599065"/>
          </a:xfrm>
        </p:spPr>
        <p:txBody>
          <a:bodyPr vert="horz" wrap="square" lIns="121920" tIns="60960" rIns="121920" bIns="60960" numCol="1" rtlCol="0" anchor="b" anchorCtr="0" compatLnSpc="1">
            <a:prstTxWarp prst="textNoShape">
              <a:avLst/>
            </a:prstTxWarp>
            <a:normAutofit fontScale="90000"/>
          </a:bodyPr>
          <a:lstStyle/>
          <a:p>
            <a:pPr defTabSz="1219170"/>
            <a:r>
              <a:rPr lang="en-US" sz="5333" b="1" dirty="0">
                <a:solidFill>
                  <a:schemeClr val="tx1"/>
                </a:solidFill>
                <a:latin typeface="+mn-lt"/>
                <a:ea typeface="+mj-ea"/>
                <a:cs typeface="+mj-cs"/>
              </a:rPr>
              <a:t>NOZIONI GENERALI</a:t>
            </a:r>
            <a:br>
              <a:rPr lang="en-US" sz="5333" b="1" dirty="0">
                <a:solidFill>
                  <a:schemeClr val="tx1"/>
                </a:solidFill>
                <a:latin typeface="+mn-lt"/>
                <a:ea typeface="+mj-ea"/>
                <a:cs typeface="+mj-cs"/>
              </a:rPr>
            </a:br>
            <a:r>
              <a:rPr lang="en-US" sz="5333" b="1" dirty="0">
                <a:solidFill>
                  <a:schemeClr val="tx1"/>
                </a:solidFill>
                <a:latin typeface="+mn-lt"/>
                <a:ea typeface="+mj-ea"/>
                <a:cs typeface="+mj-cs"/>
              </a:rPr>
              <a:t>SULL’ORDINAMENTO</a:t>
            </a:r>
            <a:br>
              <a:rPr lang="en-US" sz="5333" b="1" dirty="0">
                <a:solidFill>
                  <a:schemeClr val="tx1"/>
                </a:solidFill>
                <a:latin typeface="+mn-lt"/>
                <a:ea typeface="+mj-ea"/>
                <a:cs typeface="+mj-cs"/>
              </a:rPr>
            </a:br>
            <a:r>
              <a:rPr lang="en-US" sz="5333" b="1" dirty="0">
                <a:solidFill>
                  <a:schemeClr val="tx1"/>
                </a:solidFill>
                <a:latin typeface="+mn-lt"/>
                <a:ea typeface="+mj-ea"/>
                <a:cs typeface="+mj-cs"/>
              </a:rPr>
              <a:t>SPORTIVO</a:t>
            </a:r>
          </a:p>
        </p:txBody>
      </p:sp>
      <p:sp>
        <p:nvSpPr>
          <p:cNvPr id="3" name="Segnaposto numero diapositiva 2">
            <a:extLst>
              <a:ext uri="{FF2B5EF4-FFF2-40B4-BE49-F238E27FC236}">
                <a16:creationId xmlns:a16="http://schemas.microsoft.com/office/drawing/2014/main" id="{682B12C9-311D-43DF-8D3D-2D4D54834E7E}"/>
              </a:ext>
            </a:extLst>
          </p:cNvPr>
          <p:cNvSpPr>
            <a:spLocks noGrp="1"/>
          </p:cNvSpPr>
          <p:nvPr>
            <p:ph type="sldNum" sz="quarter" idx="10"/>
          </p:nvPr>
        </p:nvSpPr>
        <p:spPr>
          <a:xfrm>
            <a:off x="10896600" y="6356350"/>
            <a:ext cx="457200" cy="365125"/>
          </a:xfrm>
        </p:spPr>
        <p:txBody>
          <a:bodyPr vert="horz" lIns="121920" tIns="60960" rIns="121920" bIns="60960" rtlCol="0" anchor="ctr">
            <a:normAutofit/>
          </a:bodyPr>
          <a:lstStyle/>
          <a:p>
            <a:pPr defTabSz="1219170">
              <a:lnSpc>
                <a:spcPct val="90000"/>
              </a:lnSpc>
              <a:spcAft>
                <a:spcPts val="800"/>
              </a:spcAft>
              <a:defRPr/>
            </a:pPr>
            <a:fld id="{75310A78-90FF-8D4B-B625-876C3AF2FE8A}" type="slidenum">
              <a:rPr lang="en-US" sz="1600">
                <a:solidFill>
                  <a:srgbClr val="FFFFFF"/>
                </a:solidFill>
                <a:latin typeface="Calibri" panose="020F0502020204030204"/>
              </a:rPr>
              <a:pPr defTabSz="1219170">
                <a:lnSpc>
                  <a:spcPct val="90000"/>
                </a:lnSpc>
                <a:spcAft>
                  <a:spcPts val="800"/>
                </a:spcAft>
                <a:defRPr/>
              </a:pPr>
              <a:t>8</a:t>
            </a:fld>
            <a:endParaRPr lang="en-US" sz="1600">
              <a:solidFill>
                <a:srgbClr val="FFFFFF"/>
              </a:solidFill>
              <a:latin typeface="Calibri" panose="020F0502020204030204"/>
            </a:endParaRPr>
          </a:p>
        </p:txBody>
      </p:sp>
      <p:pic>
        <p:nvPicPr>
          <p:cNvPr id="6" name="Immagine 5" descr="Immagine che contiene testo, finestra, orologio&#10;&#10;Descrizione generata automaticamente">
            <a:extLst>
              <a:ext uri="{FF2B5EF4-FFF2-40B4-BE49-F238E27FC236}">
                <a16:creationId xmlns:a16="http://schemas.microsoft.com/office/drawing/2014/main" id="{FCDFED65-18CF-4264-AD11-A1F2C17748FB}"/>
              </a:ext>
            </a:extLst>
          </p:cNvPr>
          <p:cNvPicPr>
            <a:picLocks noChangeAspect="1"/>
          </p:cNvPicPr>
          <p:nvPr/>
        </p:nvPicPr>
        <p:blipFill>
          <a:blip r:embed="rId2"/>
          <a:stretch>
            <a:fillRect/>
          </a:stretch>
        </p:blipFill>
        <p:spPr>
          <a:xfrm>
            <a:off x="4986880" y="3831309"/>
            <a:ext cx="3012792" cy="2053720"/>
          </a:xfrm>
          <a:prstGeom prst="rect">
            <a:avLst/>
          </a:prstGeom>
        </p:spPr>
      </p:pic>
      <p:pic>
        <p:nvPicPr>
          <p:cNvPr id="8" name="Immagine 7" descr="Immagine che contiene testo, clipart&#10;&#10;Descrizione generata automaticamente">
            <a:extLst>
              <a:ext uri="{FF2B5EF4-FFF2-40B4-BE49-F238E27FC236}">
                <a16:creationId xmlns:a16="http://schemas.microsoft.com/office/drawing/2014/main" id="{8335240A-A8A1-40D0-AC5B-EF04DE703318}"/>
              </a:ext>
            </a:extLst>
          </p:cNvPr>
          <p:cNvPicPr>
            <a:picLocks noChangeAspect="1"/>
          </p:cNvPicPr>
          <p:nvPr/>
        </p:nvPicPr>
        <p:blipFill>
          <a:blip r:embed="rId3"/>
          <a:stretch>
            <a:fillRect/>
          </a:stretch>
        </p:blipFill>
        <p:spPr>
          <a:xfrm>
            <a:off x="388260" y="3836199"/>
            <a:ext cx="3865824" cy="2053719"/>
          </a:xfrm>
          <a:prstGeom prst="rect">
            <a:avLst/>
          </a:prstGeom>
        </p:spPr>
      </p:pic>
      <p:pic>
        <p:nvPicPr>
          <p:cNvPr id="16" name="Immagine 15">
            <a:extLst>
              <a:ext uri="{FF2B5EF4-FFF2-40B4-BE49-F238E27FC236}">
                <a16:creationId xmlns:a16="http://schemas.microsoft.com/office/drawing/2014/main" id="{61B0A84B-5E7E-4091-8810-3C3C46B710B1}"/>
              </a:ext>
            </a:extLst>
          </p:cNvPr>
          <p:cNvPicPr>
            <a:picLocks noChangeAspect="1"/>
          </p:cNvPicPr>
          <p:nvPr/>
        </p:nvPicPr>
        <p:blipFill rotWithShape="1">
          <a:blip r:embed="rId4"/>
          <a:srcRect l="15769" t="13637" r="17071" b="15714"/>
          <a:stretch/>
        </p:blipFill>
        <p:spPr>
          <a:xfrm>
            <a:off x="8861193" y="3836177"/>
            <a:ext cx="2946900" cy="2065868"/>
          </a:xfrm>
          <a:prstGeom prst="rect">
            <a:avLst/>
          </a:prstGeom>
        </p:spPr>
      </p:pic>
      <p:pic>
        <p:nvPicPr>
          <p:cNvPr id="19" name="Immagine 18">
            <a:extLst>
              <a:ext uri="{FF2B5EF4-FFF2-40B4-BE49-F238E27FC236}">
                <a16:creationId xmlns:a16="http://schemas.microsoft.com/office/drawing/2014/main" id="{E50542E3-7363-497B-B614-45AACAE2181E}"/>
              </a:ext>
            </a:extLst>
          </p:cNvPr>
          <p:cNvPicPr>
            <a:picLocks noChangeAspect="1"/>
          </p:cNvPicPr>
          <p:nvPr/>
        </p:nvPicPr>
        <p:blipFill rotWithShape="1">
          <a:blip r:embed="rId5"/>
          <a:srcRect b="14524"/>
          <a:stretch/>
        </p:blipFill>
        <p:spPr>
          <a:xfrm>
            <a:off x="5956817" y="435957"/>
            <a:ext cx="5907536" cy="2366948"/>
          </a:xfrm>
          <a:prstGeom prst="rect">
            <a:avLst/>
          </a:prstGeom>
          <a:ln w="28575">
            <a:solidFill>
              <a:srgbClr val="00B0F0"/>
            </a:solidFill>
          </a:ln>
        </p:spPr>
      </p:pic>
    </p:spTree>
    <p:extLst>
      <p:ext uri="{BB962C8B-B14F-4D97-AF65-F5344CB8AC3E}">
        <p14:creationId xmlns:p14="http://schemas.microsoft.com/office/powerpoint/2010/main" val="48187654"/>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D4F7D35F-EDBE-1E40-BAA2-DD431D2873E6}"/>
              </a:ext>
            </a:extLst>
          </p:cNvPr>
          <p:cNvPicPr>
            <a:picLocks noChangeAspect="1"/>
          </p:cNvPicPr>
          <p:nvPr/>
        </p:nvPicPr>
        <p:blipFill rotWithShape="1">
          <a:blip r:embed="rId3"/>
          <a:srcRect t="1098"/>
          <a:stretch/>
        </p:blipFill>
        <p:spPr>
          <a:xfrm>
            <a:off x="0" y="3"/>
            <a:ext cx="12192000" cy="6857999"/>
          </a:xfrm>
          <a:prstGeom prst="rect">
            <a:avLst/>
          </a:prstGeom>
        </p:spPr>
      </p:pic>
      <p:sp>
        <p:nvSpPr>
          <p:cNvPr id="2" name="Espace réservé du numéro de diapositive 1"/>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80</a:t>
            </a:fld>
            <a:endParaRPr lang="fr-FR" dirty="0">
              <a:solidFill>
                <a:srgbClr val="FFFFFF"/>
              </a:solidFill>
            </a:endParaRPr>
          </a:p>
        </p:txBody>
      </p:sp>
      <p:cxnSp>
        <p:nvCxnSpPr>
          <p:cNvPr id="26" name="Connecteur droit 25">
            <a:extLst>
              <a:ext uri="{FF2B5EF4-FFF2-40B4-BE49-F238E27FC236}">
                <a16:creationId xmlns:a16="http://schemas.microsoft.com/office/drawing/2014/main" id="{4D60159F-27EB-8444-9201-E0DACDD9C642}"/>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2640F68-B2A2-4DAB-8760-B2C1F05DC2E6}"/>
              </a:ext>
            </a:extLst>
          </p:cNvPr>
          <p:cNvSpPr/>
          <p:nvPr/>
        </p:nvSpPr>
        <p:spPr>
          <a:xfrm>
            <a:off x="4992348" y="308215"/>
            <a:ext cx="4198544" cy="17133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pPr>
            <a:r>
              <a:rPr lang="it-IT" sz="2133" dirty="0">
                <a:solidFill>
                  <a:srgbClr val="FFFFFF"/>
                </a:solidFill>
                <a:latin typeface="Avenir Book" panose="02000503020000020003" pitchFamily="2" charset="0"/>
              </a:rPr>
              <a:t>La zona ombreggiata in rosso mostra le aree VIETATE, ubicati all’esterno curva e a un livello sottostante la sede stradale.</a:t>
            </a:r>
          </a:p>
        </p:txBody>
      </p:sp>
    </p:spTree>
    <p:extLst>
      <p:ext uri="{BB962C8B-B14F-4D97-AF65-F5344CB8AC3E}">
        <p14:creationId xmlns:p14="http://schemas.microsoft.com/office/powerpoint/2010/main" val="53964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rotWithShape="1">
          <a:blip r:embed="rId3" cstate="print"/>
          <a:srcRect l="38948" t="26154" r="24463" b="47879"/>
          <a:stretch/>
        </p:blipFill>
        <p:spPr bwMode="auto">
          <a:xfrm>
            <a:off x="5" y="1"/>
            <a:ext cx="12191999" cy="6858000"/>
          </a:xfrm>
          <a:prstGeom prst="rect">
            <a:avLst/>
          </a:prstGeom>
          <a:noFill/>
          <a:ln w="9525">
            <a:noFill/>
            <a:miter lim="800000"/>
            <a:headEnd/>
            <a:tailEnd/>
          </a:ln>
        </p:spPr>
      </p:pic>
      <p:sp>
        <p:nvSpPr>
          <p:cNvPr id="4" name="Down Arrow Callout 5"/>
          <p:cNvSpPr/>
          <p:nvPr/>
        </p:nvSpPr>
        <p:spPr>
          <a:xfrm>
            <a:off x="2169461" y="396950"/>
            <a:ext cx="4464425" cy="1963343"/>
          </a:xfrm>
          <a:prstGeom prst="downArrow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it-IT" sz="2400" dirty="0">
                <a:solidFill>
                  <a:srgbClr val="FFFFFF"/>
                </a:solidFill>
                <a:latin typeface="Avenir Book" panose="02000503020000020003" pitchFamily="2" charset="0"/>
              </a:rPr>
              <a:t>Spettatori all'interno di aree riservate, ben dietro la prova</a:t>
            </a:r>
            <a:endParaRPr lang="en-US" sz="2400" dirty="0">
              <a:solidFill>
                <a:srgbClr val="FFFFFF"/>
              </a:solidFill>
              <a:latin typeface="Avenir Book" panose="02000503020000020003" pitchFamily="2" charset="0"/>
              <a:ea typeface="Futura Std Light" charset="0"/>
              <a:cs typeface="Futura Std Light" charset="0"/>
            </a:endParaRPr>
          </a:p>
        </p:txBody>
      </p:sp>
      <p:sp>
        <p:nvSpPr>
          <p:cNvPr id="5" name="Espace réservé du numéro de diapositive 4"/>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81</a:t>
            </a:fld>
            <a:endParaRPr lang="fr-FR" dirty="0">
              <a:solidFill>
                <a:srgbClr val="FFFFFF"/>
              </a:solidFill>
            </a:endParaRPr>
          </a:p>
        </p:txBody>
      </p:sp>
      <p:cxnSp>
        <p:nvCxnSpPr>
          <p:cNvPr id="6" name="Connecteur droit 5">
            <a:extLst>
              <a:ext uri="{FF2B5EF4-FFF2-40B4-BE49-F238E27FC236}">
                <a16:creationId xmlns:a16="http://schemas.microsoft.com/office/drawing/2014/main" id="{2B296972-B1C8-DC48-95D0-E0FA71A9291B}"/>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nvPr/>
        </p:nvPicPr>
        <p:blipFill rotWithShape="1">
          <a:blip r:embed="rId3" cstate="print"/>
          <a:srcRect l="38182" t="29866" r="23733" b="35357"/>
          <a:stretch/>
        </p:blipFill>
        <p:spPr bwMode="auto">
          <a:xfrm>
            <a:off x="0" y="1"/>
            <a:ext cx="12192000" cy="6858000"/>
          </a:xfrm>
          <a:prstGeom prst="rect">
            <a:avLst/>
          </a:prstGeom>
          <a:noFill/>
          <a:ln w="9525">
            <a:noFill/>
            <a:miter lim="800000"/>
            <a:headEnd/>
            <a:tailEnd/>
          </a:ln>
        </p:spPr>
      </p:pic>
      <p:sp>
        <p:nvSpPr>
          <p:cNvPr id="4" name="Espace réservé du numéro de diapositive 3"/>
          <p:cNvSpPr>
            <a:spLocks noGrp="1"/>
          </p:cNvSpPr>
          <p:nvPr>
            <p:ph type="sldNum" sz="quarter" idx="10"/>
          </p:nvPr>
        </p:nvSpPr>
        <p:spPr/>
        <p:txBody>
          <a:bodyPr/>
          <a:lstStyle/>
          <a:p>
            <a:pPr defTabSz="914377">
              <a:defRPr/>
            </a:pPr>
            <a:fld id="{486C173F-15F5-C44F-BB2C-E94D9A10A27D}" type="slidenum">
              <a:rPr lang="fr-FR">
                <a:solidFill>
                  <a:srgbClr val="FFFFFF"/>
                </a:solidFill>
              </a:rPr>
              <a:pPr defTabSz="914377">
                <a:defRPr/>
              </a:pPr>
              <a:t>82</a:t>
            </a:fld>
            <a:endParaRPr lang="fr-FR" dirty="0">
              <a:solidFill>
                <a:srgbClr val="FFFFFF"/>
              </a:solidFill>
            </a:endParaRPr>
          </a:p>
        </p:txBody>
      </p:sp>
      <p:sp>
        <p:nvSpPr>
          <p:cNvPr id="5" name="Left Arrow Callout 3">
            <a:extLst>
              <a:ext uri="{FF2B5EF4-FFF2-40B4-BE49-F238E27FC236}">
                <a16:creationId xmlns:a16="http://schemas.microsoft.com/office/drawing/2014/main" id="{D15F0470-683A-6E4F-B563-719289FDBEBF}"/>
              </a:ext>
            </a:extLst>
          </p:cNvPr>
          <p:cNvSpPr/>
          <p:nvPr/>
        </p:nvSpPr>
        <p:spPr>
          <a:xfrm>
            <a:off x="6374506" y="1689980"/>
            <a:ext cx="3614420" cy="2147656"/>
          </a:xfrm>
          <a:prstGeom prst="leftArrow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it-IT" sz="2133" dirty="0">
                <a:solidFill>
                  <a:srgbClr val="FFFFFF"/>
                </a:solidFill>
                <a:latin typeface="Avenir Book" panose="02000503020000020003" pitchFamily="2" charset="0"/>
              </a:rPr>
              <a:t>Punto di attraversamento - controllato dai Commissari di percorso</a:t>
            </a:r>
            <a:endParaRPr lang="en-US" sz="2133" dirty="0">
              <a:solidFill>
                <a:srgbClr val="FFFFFF"/>
              </a:solidFill>
              <a:latin typeface="Avenir Book" panose="02000503020000020003" pitchFamily="2" charset="0"/>
              <a:ea typeface="Futura Std Light" charset="0"/>
              <a:cs typeface="Futura Std Light" charset="0"/>
            </a:endParaRPr>
          </a:p>
        </p:txBody>
      </p:sp>
      <p:cxnSp>
        <p:nvCxnSpPr>
          <p:cNvPr id="6" name="Connecteur droit 5">
            <a:extLst>
              <a:ext uri="{FF2B5EF4-FFF2-40B4-BE49-F238E27FC236}">
                <a16:creationId xmlns:a16="http://schemas.microsoft.com/office/drawing/2014/main" id="{657C732D-22AD-EB4E-A44E-BF66344E4ACE}"/>
              </a:ext>
            </a:extLst>
          </p:cNvPr>
          <p:cNvCxnSpPr/>
          <p:nvPr/>
        </p:nvCxnSpPr>
        <p:spPr>
          <a:xfrm flipH="1">
            <a:off x="11550652" y="6462184"/>
            <a:ext cx="641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54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DBFA7B06-F82F-4824-94C7-A6D531929F7D}"/>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6" imgW="421" imgH="423" progId="TCLayout.ActiveDocument.1">
                  <p:embed/>
                </p:oleObj>
              </mc:Choice>
              <mc:Fallback>
                <p:oleObj name="Diapositiva think-cell" r:id="rId6" imgW="421" imgH="423" progId="TCLayout.ActiveDocument.1">
                  <p:embed/>
                  <p:pic>
                    <p:nvPicPr>
                      <p:cNvPr id="5" name="Oggetto 4" hidden="1">
                        <a:extLst>
                          <a:ext uri="{FF2B5EF4-FFF2-40B4-BE49-F238E27FC236}">
                            <a16:creationId xmlns:a16="http://schemas.microsoft.com/office/drawing/2014/main" id="{DBFA7B06-F82F-4824-94C7-A6D531929F7D}"/>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2" name="Rettangolo 1" hidden="1">
            <a:extLst>
              <a:ext uri="{FF2B5EF4-FFF2-40B4-BE49-F238E27FC236}">
                <a16:creationId xmlns:a16="http://schemas.microsoft.com/office/drawing/2014/main" id="{3FE39A21-B585-4E0E-B009-E14E6E3A19D7}"/>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eaLnBrk="0" fontAlgn="base" hangingPunct="0">
              <a:spcBef>
                <a:spcPct val="0"/>
              </a:spcBef>
              <a:spcAft>
                <a:spcPct val="0"/>
              </a:spcAft>
            </a:pPr>
            <a:endParaRPr lang="it-IT" sz="2933" dirty="0">
              <a:solidFill>
                <a:srgbClr val="BEBEBE"/>
              </a:solidFill>
              <a:latin typeface="Avenir Book" panose="02000503020000020003"/>
              <a:sym typeface="Avenir Book" panose="02000503020000020003"/>
            </a:endParaRPr>
          </a:p>
        </p:txBody>
      </p:sp>
      <p:sp>
        <p:nvSpPr>
          <p:cNvPr id="76802" name="Sous-titre 3"/>
          <p:cNvSpPr>
            <a:spLocks noGrp="1"/>
          </p:cNvSpPr>
          <p:nvPr>
            <p:ph type="subTitle" idx="1"/>
          </p:nvPr>
        </p:nvSpPr>
        <p:spPr bwMode="auto">
          <a:xfrm>
            <a:off x="1115439" y="1484085"/>
            <a:ext cx="9963976" cy="677988"/>
          </a:xfrm>
        </p:spPr>
        <p:txBody>
          <a:bodyPr wrap="square" numCol="1" anchor="t" anchorCtr="0" compatLnSpc="1">
            <a:prstTxWarp prst="textNoShape">
              <a:avLst/>
            </a:prstTxWarp>
          </a:bodyPr>
          <a:lstStyle/>
          <a:p>
            <a:r>
              <a:rPr lang="it-IT" sz="3200" dirty="0">
                <a:latin typeface="Avenir Book" panose="02000503020000020003" pitchFamily="2" charset="0"/>
              </a:rPr>
              <a:t>ZONE </a:t>
            </a:r>
            <a:r>
              <a:rPr lang="it-IT" sz="3200" dirty="0">
                <a:solidFill>
                  <a:srgbClr val="00B3E1"/>
                </a:solidFill>
                <a:latin typeface="Avenir Book" panose="02000503020000020003" pitchFamily="2" charset="0"/>
              </a:rPr>
              <a:t>RISERVATE ALLO </a:t>
            </a:r>
            <a:r>
              <a:rPr lang="it-IT" sz="3200" dirty="0">
                <a:latin typeface="Avenir Book" panose="02000503020000020003" pitchFamily="2" charset="0"/>
              </a:rPr>
              <a:t>SPETTATORE</a:t>
            </a:r>
            <a:endParaRPr lang="fr-FR" altLang="fr-FR" sz="3200" dirty="0">
              <a:solidFill>
                <a:srgbClr val="00B3E1"/>
              </a:solidFill>
              <a:latin typeface="Avenir Book" panose="02000503020000020003" pitchFamily="2" charset="0"/>
            </a:endParaRPr>
          </a:p>
        </p:txBody>
      </p:sp>
      <p:sp>
        <p:nvSpPr>
          <p:cNvPr id="76804" name="Titre 5"/>
          <p:cNvSpPr>
            <a:spLocks noGrp="1"/>
          </p:cNvSpPr>
          <p:nvPr>
            <p:ph type="title"/>
          </p:nvPr>
        </p:nvSpPr>
        <p:spPr>
          <a:xfrm>
            <a:off x="1412825" y="2147392"/>
            <a:ext cx="7153451" cy="2982672"/>
          </a:xfrm>
        </p:spPr>
        <p:txBody>
          <a:bodyPr/>
          <a:lstStyle/>
          <a:p>
            <a:r>
              <a:rPr lang="it-IT" sz="2933" dirty="0"/>
              <a:t>Le zone degli spettatori, così come le aree vietate, devono essere adeguatamente contrassegnate per limitare l'accesso.</a:t>
            </a:r>
            <a:br>
              <a:rPr lang="it-IT" sz="2933" dirty="0"/>
            </a:br>
            <a:br>
              <a:rPr lang="it-IT" sz="2933" dirty="0"/>
            </a:br>
            <a:r>
              <a:rPr lang="it-IT" sz="2933" dirty="0"/>
              <a:t>L’allestimento può facilmente essere realizzato con bandelle o recinzioni, e usando i cartelli per indicare le aree vietate. Le vie di fuga devono essere bandellate con minimo tre bandelle trasversali.</a:t>
            </a:r>
            <a:endParaRPr lang="en-US" altLang="fr-FR" sz="2933" dirty="0"/>
          </a:p>
        </p:txBody>
      </p:sp>
      <p:sp>
        <p:nvSpPr>
          <p:cNvPr id="3" name="Espace réservé du numéro de diapositive 2"/>
          <p:cNvSpPr>
            <a:spLocks noGrp="1"/>
          </p:cNvSpPr>
          <p:nvPr>
            <p:ph type="sldNum" sz="quarter" idx="10"/>
          </p:nvPr>
        </p:nvSpPr>
        <p:spPr/>
        <p:txBody>
          <a:bodyPr/>
          <a:lstStyle/>
          <a:p>
            <a:pPr defTabSz="914377">
              <a:defRPr/>
            </a:pPr>
            <a:fld id="{55DCD8BE-C73B-7A42-A205-27BC9D255E70}" type="slidenum">
              <a:rPr lang="fr-FR">
                <a:solidFill>
                  <a:srgbClr val="FFFFFF"/>
                </a:solidFill>
              </a:rPr>
              <a:pPr defTabSz="914377">
                <a:defRPr/>
              </a:pPr>
              <a:t>83</a:t>
            </a:fld>
            <a:endParaRPr lang="fr-FR" dirty="0">
              <a:solidFill>
                <a:srgbClr val="FFFFFF"/>
              </a:solidFill>
            </a:endParaRP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4220" y="4307373"/>
            <a:ext cx="2006569" cy="978409"/>
          </a:xfrm>
          <a:prstGeom prst="rect">
            <a:avLst/>
          </a:prstGeom>
        </p:spPr>
      </p:pic>
      <p:pic>
        <p:nvPicPr>
          <p:cNvPr id="10" name="Image 9">
            <a:extLst>
              <a:ext uri="{FF2B5EF4-FFF2-40B4-BE49-F238E27FC236}">
                <a16:creationId xmlns:a16="http://schemas.microsoft.com/office/drawing/2014/main" id="{B5737923-8681-284B-B501-37B43E50A5A1}"/>
              </a:ext>
            </a:extLst>
          </p:cNvPr>
          <p:cNvPicPr>
            <a:picLocks noChangeAspect="1"/>
          </p:cNvPicPr>
          <p:nvPr/>
        </p:nvPicPr>
        <p:blipFill>
          <a:blip r:embed="rId9"/>
          <a:stretch>
            <a:fillRect/>
          </a:stretch>
        </p:blipFill>
        <p:spPr>
          <a:xfrm>
            <a:off x="9024748" y="2570541"/>
            <a:ext cx="2022235" cy="983185"/>
          </a:xfrm>
          <a:prstGeom prst="rect">
            <a:avLst/>
          </a:prstGeom>
        </p:spPr>
      </p:pic>
      <p:sp>
        <p:nvSpPr>
          <p:cNvPr id="9" name="Espace réservé du numéro de diapositive 2">
            <a:extLst>
              <a:ext uri="{FF2B5EF4-FFF2-40B4-BE49-F238E27FC236}">
                <a16:creationId xmlns:a16="http://schemas.microsoft.com/office/drawing/2014/main" id="{E04EAC6A-6A14-0148-8043-A49FE0189EB4}"/>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5.a</a:t>
            </a:r>
          </a:p>
        </p:txBody>
      </p:sp>
      <p:sp>
        <p:nvSpPr>
          <p:cNvPr id="11" name="Rettangolo 10">
            <a:extLst>
              <a:ext uri="{FF2B5EF4-FFF2-40B4-BE49-F238E27FC236}">
                <a16:creationId xmlns:a16="http://schemas.microsoft.com/office/drawing/2014/main" id="{50F56A5C-B4D9-1C45-AC2D-F8B7365724D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2" name="Immagine 11">
            <a:extLst>
              <a:ext uri="{FF2B5EF4-FFF2-40B4-BE49-F238E27FC236}">
                <a16:creationId xmlns:a16="http://schemas.microsoft.com/office/drawing/2014/main" id="{65B11C45-8D05-A248-AC14-A69C4F93BDC5}"/>
              </a:ext>
            </a:extLst>
          </p:cNvPr>
          <p:cNvPicPr>
            <a:picLocks noChangeAspect="1"/>
          </p:cNvPicPr>
          <p:nvPr/>
        </p:nvPicPr>
        <p:blipFill>
          <a:blip r:embed="rId10"/>
          <a:stretch>
            <a:fillRect/>
          </a:stretch>
        </p:blipFill>
        <p:spPr>
          <a:xfrm>
            <a:off x="49209" y="6063360"/>
            <a:ext cx="801049" cy="677989"/>
          </a:xfrm>
          <a:prstGeom prst="rect">
            <a:avLst/>
          </a:prstGeom>
        </p:spPr>
      </p:pic>
    </p:spTree>
    <p:extLst>
      <p:ext uri="{BB962C8B-B14F-4D97-AF65-F5344CB8AC3E}">
        <p14:creationId xmlns:p14="http://schemas.microsoft.com/office/powerpoint/2010/main" val="254094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92EF3783-4935-4739-93BA-A8776689FBEB}"/>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4" imgW="421" imgH="423" progId="TCLayout.ActiveDocument.1">
                  <p:embed/>
                </p:oleObj>
              </mc:Choice>
              <mc:Fallback>
                <p:oleObj name="Diapositiva think-cell" r:id="rId4" imgW="421" imgH="423" progId="TCLayout.ActiveDocument.1">
                  <p:embed/>
                  <p:pic>
                    <p:nvPicPr>
                      <p:cNvPr id="4" name="Oggetto 3" hidden="1">
                        <a:extLst>
                          <a:ext uri="{FF2B5EF4-FFF2-40B4-BE49-F238E27FC236}">
                            <a16:creationId xmlns:a16="http://schemas.microsoft.com/office/drawing/2014/main" id="{92EF3783-4935-4739-93BA-A8776689FBE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Rettangolo 4" hidden="1">
            <a:extLst>
              <a:ext uri="{FF2B5EF4-FFF2-40B4-BE49-F238E27FC236}">
                <a16:creationId xmlns:a16="http://schemas.microsoft.com/office/drawing/2014/main" id="{BA4711DA-9B15-4827-B1B6-EF1A98127177}"/>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eaLnBrk="0" fontAlgn="base" hangingPunct="0">
              <a:spcBef>
                <a:spcPct val="0"/>
              </a:spcBef>
              <a:spcAft>
                <a:spcPct val="0"/>
              </a:spcAft>
            </a:pPr>
            <a:endParaRPr lang="it-IT" sz="2400" dirty="0">
              <a:solidFill>
                <a:srgbClr val="BEBEBE"/>
              </a:solidFill>
              <a:latin typeface="Calibri Light" panose="020F0302020204030204" pitchFamily="34" charset="0"/>
              <a:sym typeface="Calibri Light" panose="020F0302020204030204" pitchFamily="34" charset="0"/>
            </a:endParaRPr>
          </a:p>
        </p:txBody>
      </p:sp>
      <p:sp>
        <p:nvSpPr>
          <p:cNvPr id="2" name="Titolo 1">
            <a:extLst>
              <a:ext uri="{FF2B5EF4-FFF2-40B4-BE49-F238E27FC236}">
                <a16:creationId xmlns:a16="http://schemas.microsoft.com/office/drawing/2014/main" id="{C77A45EB-034B-42E8-A384-9BB3B0694A5E}"/>
              </a:ext>
            </a:extLst>
          </p:cNvPr>
          <p:cNvSpPr>
            <a:spLocks noGrp="1"/>
          </p:cNvSpPr>
          <p:nvPr>
            <p:ph type="title"/>
          </p:nvPr>
        </p:nvSpPr>
        <p:spPr>
          <a:xfrm>
            <a:off x="-37323" y="327393"/>
            <a:ext cx="12192000" cy="677988"/>
          </a:xfrm>
        </p:spPr>
        <p:txBody>
          <a:bodyPr>
            <a:normAutofit fontScale="90000"/>
          </a:bodyPr>
          <a:lstStyle/>
          <a:p>
            <a:r>
              <a:rPr lang="it-IT" sz="3867" b="1" dirty="0">
                <a:solidFill>
                  <a:srgbClr val="00B3E1"/>
                </a:solidFill>
              </a:rPr>
              <a:t>NOTE ESSENZIALI DI ANTINCENDIO PER L'ATTIVITA' MOTORISTICA </a:t>
            </a:r>
            <a:br>
              <a:rPr lang="it-IT" sz="2000" b="1" dirty="0">
                <a:solidFill>
                  <a:srgbClr val="00B3E1"/>
                </a:solidFill>
              </a:rPr>
            </a:br>
            <a:br>
              <a:rPr lang="it-IT" sz="3867" dirty="0">
                <a:solidFill>
                  <a:srgbClr val="00B3E1"/>
                </a:solidFill>
              </a:rPr>
            </a:br>
            <a:r>
              <a:rPr lang="it-IT" sz="2667" dirty="0"/>
              <a:t>La priorità è salvare la vita e poi proteggersi adeguatamente. Il pericolo più ovvio per i piloti è l'incendio, ma il fuoco consuma ossigeno e la mancanza di ossigeno provoca danni al cervello o persino la morte. Lo scopo è raggiungere la vettura in fiamme e tenere sotto controllo l'incendio e spegnerlo preferibilmente entro 30 secondi. </a:t>
            </a:r>
            <a:br>
              <a:rPr lang="it-IT" sz="2667" dirty="0"/>
            </a:br>
            <a:br>
              <a:rPr lang="it-IT" sz="2667" dirty="0">
                <a:solidFill>
                  <a:srgbClr val="00B3E1"/>
                </a:solidFill>
              </a:rPr>
            </a:br>
            <a:endParaRPr lang="it-IT" dirty="0">
              <a:solidFill>
                <a:srgbClr val="00B3E1"/>
              </a:solidFill>
            </a:endParaRPr>
          </a:p>
        </p:txBody>
      </p:sp>
      <p:sp>
        <p:nvSpPr>
          <p:cNvPr id="3" name="Segnaposto numero diapositiva 2">
            <a:extLst>
              <a:ext uri="{FF2B5EF4-FFF2-40B4-BE49-F238E27FC236}">
                <a16:creationId xmlns:a16="http://schemas.microsoft.com/office/drawing/2014/main" id="{778B4249-AB6F-40E4-ABB3-BE0B71AE302A}"/>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84</a:t>
            </a:fld>
            <a:endParaRPr lang="fr-FR" dirty="0">
              <a:solidFill>
                <a:srgbClr val="FFFFFF"/>
              </a:solidFill>
            </a:endParaRPr>
          </a:p>
        </p:txBody>
      </p:sp>
      <p:sp>
        <p:nvSpPr>
          <p:cNvPr id="8" name="Titolo 1">
            <a:extLst>
              <a:ext uri="{FF2B5EF4-FFF2-40B4-BE49-F238E27FC236}">
                <a16:creationId xmlns:a16="http://schemas.microsoft.com/office/drawing/2014/main" id="{9F497468-431C-459F-A840-4B1B403D7C21}"/>
              </a:ext>
            </a:extLst>
          </p:cNvPr>
          <p:cNvSpPr txBox="1">
            <a:spLocks/>
          </p:cNvSpPr>
          <p:nvPr/>
        </p:nvSpPr>
        <p:spPr bwMode="auto">
          <a:xfrm>
            <a:off x="61427" y="3059305"/>
            <a:ext cx="4827815" cy="25763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algn="l" defTabSz="914345"/>
            <a:r>
              <a:rPr lang="it-IT" sz="2667" b="1" dirty="0">
                <a:solidFill>
                  <a:srgbClr val="FF0000"/>
                </a:solidFill>
                <a:latin typeface="Calibri Light"/>
              </a:rPr>
              <a:t>             Il Triangolo di fuoco </a:t>
            </a:r>
            <a:br>
              <a:rPr lang="it-IT" sz="2133" dirty="0">
                <a:solidFill>
                  <a:srgbClr val="FFFFFF"/>
                </a:solidFill>
                <a:latin typeface="Calibri Light"/>
              </a:rPr>
            </a:br>
            <a:r>
              <a:rPr lang="it-IT" sz="2133" dirty="0">
                <a:solidFill>
                  <a:srgbClr val="FFFFFF"/>
                </a:solidFill>
                <a:latin typeface="Calibri Light"/>
              </a:rPr>
              <a:t>Sono necessarie tre cose per lo sviluppo di un incendio: </a:t>
            </a:r>
            <a:br>
              <a:rPr lang="it-IT" sz="2133" dirty="0">
                <a:solidFill>
                  <a:srgbClr val="FFFFFF"/>
                </a:solidFill>
                <a:latin typeface="Calibri Light"/>
              </a:rPr>
            </a:br>
            <a:r>
              <a:rPr lang="it-IT" sz="2133" dirty="0">
                <a:solidFill>
                  <a:srgbClr val="FFFFFF"/>
                </a:solidFill>
                <a:latin typeface="Calibri Light"/>
              </a:rPr>
              <a:t>• qualcosa che brucia </a:t>
            </a:r>
            <a:br>
              <a:rPr lang="it-IT" sz="2133" dirty="0">
                <a:solidFill>
                  <a:srgbClr val="FFFFFF"/>
                </a:solidFill>
                <a:latin typeface="Calibri Light"/>
              </a:rPr>
            </a:br>
            <a:r>
              <a:rPr lang="it-IT" sz="2133" dirty="0">
                <a:solidFill>
                  <a:srgbClr val="FFFFFF"/>
                </a:solidFill>
                <a:latin typeface="Calibri Light"/>
              </a:rPr>
              <a:t>• ossigeno </a:t>
            </a:r>
            <a:br>
              <a:rPr lang="it-IT" sz="2133" dirty="0">
                <a:solidFill>
                  <a:srgbClr val="FFFFFF"/>
                </a:solidFill>
                <a:latin typeface="Calibri Light"/>
              </a:rPr>
            </a:br>
            <a:r>
              <a:rPr lang="it-IT" sz="2133" dirty="0">
                <a:solidFill>
                  <a:srgbClr val="FFFFFF"/>
                </a:solidFill>
                <a:latin typeface="Calibri Light"/>
              </a:rPr>
              <a:t>• temperature elevate da provocare l'incendio. </a:t>
            </a:r>
            <a:br>
              <a:rPr lang="it-IT" sz="2133" dirty="0">
                <a:solidFill>
                  <a:srgbClr val="FFFFFF"/>
                </a:solidFill>
                <a:latin typeface="Calibri Light"/>
              </a:rPr>
            </a:br>
            <a:r>
              <a:rPr lang="it-IT" sz="2400" b="1" dirty="0">
                <a:solidFill>
                  <a:srgbClr val="FF0000"/>
                </a:solidFill>
                <a:latin typeface="Calibri Light"/>
              </a:rPr>
              <a:t>Eliminatele tutte e l'incendio si ferma!</a:t>
            </a:r>
            <a:endParaRPr lang="it-IT" sz="2667" b="1" dirty="0">
              <a:solidFill>
                <a:srgbClr val="FF0000"/>
              </a:solidFill>
              <a:latin typeface="Calibri Light"/>
            </a:endParaRPr>
          </a:p>
        </p:txBody>
      </p:sp>
      <p:sp>
        <p:nvSpPr>
          <p:cNvPr id="9" name="Titolo 1">
            <a:extLst>
              <a:ext uri="{FF2B5EF4-FFF2-40B4-BE49-F238E27FC236}">
                <a16:creationId xmlns:a16="http://schemas.microsoft.com/office/drawing/2014/main" id="{21F3D987-59DF-41E6-8CAA-6B7827980AE3}"/>
              </a:ext>
            </a:extLst>
          </p:cNvPr>
          <p:cNvSpPr txBox="1">
            <a:spLocks/>
          </p:cNvSpPr>
          <p:nvPr/>
        </p:nvSpPr>
        <p:spPr bwMode="auto">
          <a:xfrm>
            <a:off x="6963532" y="3059304"/>
            <a:ext cx="5151275" cy="25721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eaLnBrk="0" hangingPunct="0"/>
            <a:r>
              <a:rPr lang="it-IT" sz="2667" b="1" dirty="0">
                <a:solidFill>
                  <a:srgbClr val="00B050"/>
                </a:solidFill>
                <a:latin typeface="Calibri Light"/>
              </a:rPr>
              <a:t>Potete </a:t>
            </a:r>
          </a:p>
          <a:p>
            <a:pPr algn="l" defTabSz="914345" eaLnBrk="0" hangingPunct="0"/>
            <a:r>
              <a:rPr lang="it-IT" sz="2133" dirty="0">
                <a:solidFill>
                  <a:srgbClr val="FFFFFF"/>
                </a:solidFill>
                <a:latin typeface="Calibri Light"/>
              </a:rPr>
              <a:t>• togliere il calore con liquido freddo – acqua o schiuma estinguente. </a:t>
            </a:r>
          </a:p>
          <a:p>
            <a:pPr algn="l" defTabSz="914345" eaLnBrk="0" hangingPunct="0"/>
            <a:r>
              <a:rPr lang="it-IT" sz="2133" dirty="0">
                <a:solidFill>
                  <a:srgbClr val="FFFFFF"/>
                </a:solidFill>
                <a:latin typeface="Calibri Light"/>
              </a:rPr>
              <a:t>• togliere la benzina – chiudere l'alimentazione del carburante o togliere materiali infiammabili. </a:t>
            </a:r>
          </a:p>
          <a:p>
            <a:pPr algn="l" defTabSz="914345" eaLnBrk="0" hangingPunct="0"/>
            <a:r>
              <a:rPr lang="it-IT" sz="2133" dirty="0">
                <a:solidFill>
                  <a:srgbClr val="FFFFFF"/>
                </a:solidFill>
                <a:latin typeface="Calibri Light"/>
              </a:rPr>
              <a:t>• togliere l'ossigeno – sigillare con schiuma </a:t>
            </a:r>
          </a:p>
        </p:txBody>
      </p:sp>
      <p:sp>
        <p:nvSpPr>
          <p:cNvPr id="12" name="Freccia a destra 11">
            <a:extLst>
              <a:ext uri="{FF2B5EF4-FFF2-40B4-BE49-F238E27FC236}">
                <a16:creationId xmlns:a16="http://schemas.microsoft.com/office/drawing/2014/main" id="{32348F2A-3B55-49A6-A6AD-3F3FA30F7D75}"/>
              </a:ext>
            </a:extLst>
          </p:cNvPr>
          <p:cNvSpPr/>
          <p:nvPr/>
        </p:nvSpPr>
        <p:spPr>
          <a:xfrm>
            <a:off x="5138059" y="3893977"/>
            <a:ext cx="1691951" cy="957943"/>
          </a:xfrm>
          <a:prstGeom prst="rightArrow">
            <a:avLst/>
          </a:prstGeom>
          <a:solidFill>
            <a:srgbClr val="F55F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Calibri"/>
            </a:endParaRPr>
          </a:p>
        </p:txBody>
      </p:sp>
    </p:spTree>
    <p:extLst>
      <p:ext uri="{BB962C8B-B14F-4D97-AF65-F5344CB8AC3E}">
        <p14:creationId xmlns:p14="http://schemas.microsoft.com/office/powerpoint/2010/main" val="33466538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92EF3783-4935-4739-93BA-A8776689FBEB}"/>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4" imgW="421" imgH="423" progId="TCLayout.ActiveDocument.1">
                  <p:embed/>
                </p:oleObj>
              </mc:Choice>
              <mc:Fallback>
                <p:oleObj name="Diapositiva think-cell" r:id="rId4" imgW="421" imgH="423" progId="TCLayout.ActiveDocument.1">
                  <p:embed/>
                  <p:pic>
                    <p:nvPicPr>
                      <p:cNvPr id="4" name="Oggetto 3" hidden="1">
                        <a:extLst>
                          <a:ext uri="{FF2B5EF4-FFF2-40B4-BE49-F238E27FC236}">
                            <a16:creationId xmlns:a16="http://schemas.microsoft.com/office/drawing/2014/main" id="{92EF3783-4935-4739-93BA-A8776689FBE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Rettangolo 4" hidden="1">
            <a:extLst>
              <a:ext uri="{FF2B5EF4-FFF2-40B4-BE49-F238E27FC236}">
                <a16:creationId xmlns:a16="http://schemas.microsoft.com/office/drawing/2014/main" id="{BA4711DA-9B15-4827-B1B6-EF1A98127177}"/>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eaLnBrk="0" fontAlgn="base" hangingPunct="0">
              <a:spcBef>
                <a:spcPct val="0"/>
              </a:spcBef>
              <a:spcAft>
                <a:spcPct val="0"/>
              </a:spcAft>
            </a:pPr>
            <a:endParaRPr lang="it-IT" sz="3867" b="1" dirty="0">
              <a:solidFill>
                <a:srgbClr val="BEBEBE"/>
              </a:solidFill>
              <a:latin typeface="Calibri Light" panose="020F0302020204030204" pitchFamily="34" charset="0"/>
              <a:sym typeface="Calibri Light" panose="020F0302020204030204" pitchFamily="34" charset="0"/>
            </a:endParaRPr>
          </a:p>
        </p:txBody>
      </p:sp>
      <p:sp>
        <p:nvSpPr>
          <p:cNvPr id="2" name="Titolo 1">
            <a:extLst>
              <a:ext uri="{FF2B5EF4-FFF2-40B4-BE49-F238E27FC236}">
                <a16:creationId xmlns:a16="http://schemas.microsoft.com/office/drawing/2014/main" id="{C77A45EB-034B-42E8-A384-9BB3B0694A5E}"/>
              </a:ext>
            </a:extLst>
          </p:cNvPr>
          <p:cNvSpPr>
            <a:spLocks noGrp="1"/>
          </p:cNvSpPr>
          <p:nvPr>
            <p:ph type="title"/>
          </p:nvPr>
        </p:nvSpPr>
        <p:spPr>
          <a:xfrm>
            <a:off x="4235" y="271066"/>
            <a:ext cx="12192000" cy="677988"/>
          </a:xfrm>
        </p:spPr>
        <p:txBody>
          <a:bodyPr>
            <a:normAutofit/>
          </a:bodyPr>
          <a:lstStyle/>
          <a:p>
            <a:r>
              <a:rPr lang="it-IT" sz="3867" b="1" dirty="0">
                <a:solidFill>
                  <a:schemeClr val="tx2"/>
                </a:solidFill>
              </a:rPr>
              <a:t>SPEGNERE IL FUOCO</a:t>
            </a:r>
            <a:endParaRPr lang="it-IT" dirty="0">
              <a:solidFill>
                <a:schemeClr val="tx2"/>
              </a:solidFill>
            </a:endParaRPr>
          </a:p>
        </p:txBody>
      </p:sp>
      <p:sp>
        <p:nvSpPr>
          <p:cNvPr id="3" name="Segnaposto numero diapositiva 2">
            <a:extLst>
              <a:ext uri="{FF2B5EF4-FFF2-40B4-BE49-F238E27FC236}">
                <a16:creationId xmlns:a16="http://schemas.microsoft.com/office/drawing/2014/main" id="{778B4249-AB6F-40E4-ABB3-BE0B71AE302A}"/>
              </a:ext>
            </a:extLst>
          </p:cNvPr>
          <p:cNvSpPr>
            <a:spLocks noGrp="1"/>
          </p:cNvSpPr>
          <p:nvPr>
            <p:ph type="sldNum" sz="quarter" idx="10"/>
          </p:nvPr>
        </p:nvSpPr>
        <p:spPr/>
        <p:txBody>
          <a:bodyPr/>
          <a:lstStyle/>
          <a:p>
            <a:pPr defTabSz="914377">
              <a:defRPr/>
            </a:pPr>
            <a:fld id="{75310A78-90FF-8D4B-B625-876C3AF2FE8A}" type="slidenum">
              <a:rPr lang="fr-FR">
                <a:solidFill>
                  <a:srgbClr val="FFFFFF"/>
                </a:solidFill>
              </a:rPr>
              <a:pPr defTabSz="914377">
                <a:defRPr/>
              </a:pPr>
              <a:t>85</a:t>
            </a:fld>
            <a:endParaRPr lang="fr-FR" dirty="0">
              <a:solidFill>
                <a:srgbClr val="FFFFFF"/>
              </a:solidFill>
            </a:endParaRPr>
          </a:p>
        </p:txBody>
      </p:sp>
      <p:sp>
        <p:nvSpPr>
          <p:cNvPr id="8" name="Titolo 1">
            <a:extLst>
              <a:ext uri="{FF2B5EF4-FFF2-40B4-BE49-F238E27FC236}">
                <a16:creationId xmlns:a16="http://schemas.microsoft.com/office/drawing/2014/main" id="{9F497468-431C-459F-A840-4B1B403D7C21}"/>
              </a:ext>
            </a:extLst>
          </p:cNvPr>
          <p:cNvSpPr txBox="1">
            <a:spLocks/>
          </p:cNvSpPr>
          <p:nvPr/>
        </p:nvSpPr>
        <p:spPr bwMode="auto">
          <a:xfrm>
            <a:off x="4235" y="1016683"/>
            <a:ext cx="12187765" cy="52634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marL="228594" indent="-228594" algn="l" defTabSz="914345" eaLnBrk="0" hangingPunct="0">
              <a:buFont typeface="Arial" panose="020B0604020202020204" pitchFamily="34" charset="0"/>
              <a:buChar char="•"/>
            </a:pPr>
            <a:r>
              <a:rPr lang="it-IT" sz="1867" dirty="0">
                <a:solidFill>
                  <a:srgbClr val="FFFFFF"/>
                </a:solidFill>
                <a:latin typeface="Calibri Light"/>
              </a:rPr>
              <a:t>Agire in squadra </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Avvicinatevi con il vento alle vostre spalle per evitare che fumo e polvere finiscano in faccia</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Fermatevi a circa 10 o 12 piedi di distanza dalle fiamme per riflettere e aspettare i tuoi colleghi. Non avvicinarti troppo, perché la potenza dell'estintore potrebbe diffondere il combustibile in fiamme</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Non correte in mezzo le fiamme. Estingui il fuoco a terra mentre ti avvicini</a:t>
            </a:r>
          </a:p>
          <a:p>
            <a:pPr algn="l" defTabSz="914345" eaLnBrk="0" hangingPunct="0"/>
            <a:r>
              <a:rPr lang="it-IT" sz="2133" b="1" dirty="0">
                <a:solidFill>
                  <a:srgbClr val="D93422"/>
                </a:solidFill>
                <a:latin typeface="Calibri Light"/>
              </a:rPr>
              <a:t>     </a:t>
            </a:r>
            <a:r>
              <a:rPr lang="it-IT" sz="2133" b="1" u="sng" dirty="0">
                <a:solidFill>
                  <a:srgbClr val="D93422"/>
                </a:solidFill>
                <a:latin typeface="Calibri Light"/>
              </a:rPr>
              <a:t>PRIORITA’: </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Se un pilota è </a:t>
            </a:r>
            <a:r>
              <a:rPr lang="it-IT" sz="1867" dirty="0">
                <a:solidFill>
                  <a:srgbClr val="00B3E1"/>
                </a:solidFill>
                <a:latin typeface="Calibri Light"/>
              </a:rPr>
              <a:t>intrappolato</a:t>
            </a:r>
            <a:r>
              <a:rPr lang="it-IT" sz="1867" dirty="0">
                <a:solidFill>
                  <a:srgbClr val="FFFFFF"/>
                </a:solidFill>
                <a:latin typeface="Calibri Light"/>
              </a:rPr>
              <a:t> dentro, l'area dell'abitacolo è la </a:t>
            </a:r>
            <a:r>
              <a:rPr lang="it-IT" sz="1867" dirty="0">
                <a:solidFill>
                  <a:srgbClr val="00B3E1"/>
                </a:solidFill>
                <a:latin typeface="Calibri Light"/>
              </a:rPr>
              <a:t>massima priorità</a:t>
            </a:r>
            <a:endParaRPr lang="it-IT" sz="1867" dirty="0">
              <a:solidFill>
                <a:srgbClr val="FFFFFF"/>
              </a:solidFill>
              <a:latin typeface="Calibri Light"/>
            </a:endParaRPr>
          </a:p>
          <a:p>
            <a:pPr marL="228594" indent="-228594" algn="l" defTabSz="914345" eaLnBrk="0" hangingPunct="0">
              <a:buFont typeface="Arial" panose="020B0604020202020204" pitchFamily="34" charset="0"/>
              <a:buChar char="•"/>
            </a:pPr>
            <a:r>
              <a:rPr lang="it-IT" sz="1867" dirty="0">
                <a:solidFill>
                  <a:srgbClr val="FFFFFF"/>
                </a:solidFill>
                <a:latin typeface="Calibri Light"/>
              </a:rPr>
              <a:t>Se il pilota è fuori ma è in fiamme, fatelo sdraiare a terra, battere e soffocare le fiamme o usare un estintore. Se il pilota è conscio ditegli di rotolare per terra lontano dalla vettura</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Se il pilota è fuori dalla vettura ed al sicuro concentratevi sul sito dell'incendio</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Non coprire i tuoi colleghi con fiamme, polvere o schiuma</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Fai attenzione agli incendi nel vano motore</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Non aprire un cofano o un bagagliaio. Un commissario, indossando </a:t>
            </a:r>
            <a:r>
              <a:rPr lang="it-IT" sz="1867" dirty="0">
                <a:solidFill>
                  <a:srgbClr val="00B3E1"/>
                </a:solidFill>
                <a:latin typeface="Calibri Light"/>
              </a:rPr>
              <a:t>guanti protettivi </a:t>
            </a:r>
            <a:r>
              <a:rPr lang="it-IT" sz="1867" dirty="0">
                <a:solidFill>
                  <a:srgbClr val="FFFFFF"/>
                </a:solidFill>
                <a:latin typeface="Calibri Light"/>
              </a:rPr>
              <a:t>e tenendosi basso, dovrebbe aprire il coperchio con la schiena verso la macchina, mentre l'altro inserisce il tubo dell'estintore nell'apertura</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Avere commissari presenti con estintori è d'obbligo quando si recupera un'auto che è andata a fuoco o perde carburante </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Ricorda, alcuni composti di gomma e plastica che sono stati bruciati possono produrre acidi potenti che causano gravi lesioni se vanno sulla pelle. Se senti sensazione di bruciore, vai in un centro medico del circuito o in una unità di pronto soccorso ospedaliero e dì loro che potresti essere stato a contatto con acidi prodotti da composti di gomma bruciata</a:t>
            </a:r>
          </a:p>
          <a:p>
            <a:pPr marL="228594" indent="-228594" algn="l" defTabSz="914345" eaLnBrk="0" hangingPunct="0">
              <a:buFont typeface="Arial" panose="020B0604020202020204" pitchFamily="34" charset="0"/>
              <a:buChar char="•"/>
            </a:pPr>
            <a:r>
              <a:rPr lang="it-IT" sz="1867" dirty="0">
                <a:solidFill>
                  <a:srgbClr val="FFFFFF"/>
                </a:solidFill>
                <a:latin typeface="Calibri Light"/>
              </a:rPr>
              <a:t>Riporta il numero e il tipo di estintori che hai utilizzato in modo che possano essere sostituiti. Lasciali sdraiati sul bordo della pista alla fine della giornata o come indicato dagli organizzatori del circuito o del rally</a:t>
            </a:r>
          </a:p>
        </p:txBody>
      </p:sp>
      <p:sp>
        <p:nvSpPr>
          <p:cNvPr id="12" name="Titolo 1">
            <a:extLst>
              <a:ext uri="{FF2B5EF4-FFF2-40B4-BE49-F238E27FC236}">
                <a16:creationId xmlns:a16="http://schemas.microsoft.com/office/drawing/2014/main" id="{33BAA0FF-B567-4569-9946-13E518A71717}"/>
              </a:ext>
            </a:extLst>
          </p:cNvPr>
          <p:cNvSpPr txBox="1">
            <a:spLocks/>
          </p:cNvSpPr>
          <p:nvPr/>
        </p:nvSpPr>
        <p:spPr bwMode="auto">
          <a:xfrm>
            <a:off x="8721013" y="174340"/>
            <a:ext cx="3284376" cy="110658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normAutofit/>
          </a:bodyPr>
          <a:lstStyle>
            <a:lvl1pPr algn="ctr" defTabSz="685776" rtl="0" fontAlgn="base">
              <a:lnSpc>
                <a:spcPct val="90000"/>
              </a:lnSpc>
              <a:spcBef>
                <a:spcPct val="0"/>
              </a:spcBef>
              <a:spcAft>
                <a:spcPct val="0"/>
              </a:spcAft>
              <a:defRPr sz="3200" b="0" i="0" kern="1200">
                <a:solidFill>
                  <a:schemeClr val="accent1"/>
                </a:solidFill>
                <a:latin typeface="+mj-lt"/>
                <a:ea typeface="Futura Std Light" charset="0"/>
                <a:cs typeface="Futura Std Light" charset="0"/>
              </a:defRPr>
            </a:lvl1pPr>
            <a:lvl2pPr algn="l" defTabSz="685776" rtl="0" fontAlgn="base">
              <a:lnSpc>
                <a:spcPct val="90000"/>
              </a:lnSpc>
              <a:spcBef>
                <a:spcPct val="0"/>
              </a:spcBef>
              <a:spcAft>
                <a:spcPct val="0"/>
              </a:spcAft>
              <a:defRPr sz="3300">
                <a:solidFill>
                  <a:schemeClr val="tx1"/>
                </a:solidFill>
                <a:latin typeface="Calibri Light" charset="0"/>
              </a:defRPr>
            </a:lvl2pPr>
            <a:lvl3pPr algn="l" defTabSz="685776" rtl="0" fontAlgn="base">
              <a:lnSpc>
                <a:spcPct val="90000"/>
              </a:lnSpc>
              <a:spcBef>
                <a:spcPct val="0"/>
              </a:spcBef>
              <a:spcAft>
                <a:spcPct val="0"/>
              </a:spcAft>
              <a:defRPr sz="3300">
                <a:solidFill>
                  <a:schemeClr val="tx1"/>
                </a:solidFill>
                <a:latin typeface="Calibri Light" charset="0"/>
              </a:defRPr>
            </a:lvl3pPr>
            <a:lvl4pPr algn="l" defTabSz="685776" rtl="0" fontAlgn="base">
              <a:lnSpc>
                <a:spcPct val="90000"/>
              </a:lnSpc>
              <a:spcBef>
                <a:spcPct val="0"/>
              </a:spcBef>
              <a:spcAft>
                <a:spcPct val="0"/>
              </a:spcAft>
              <a:defRPr sz="3300">
                <a:solidFill>
                  <a:schemeClr val="tx1"/>
                </a:solidFill>
                <a:latin typeface="Calibri Light" charset="0"/>
              </a:defRPr>
            </a:lvl4pPr>
            <a:lvl5pPr algn="l" defTabSz="685776" rtl="0" fontAlgn="base">
              <a:lnSpc>
                <a:spcPct val="90000"/>
              </a:lnSpc>
              <a:spcBef>
                <a:spcPct val="0"/>
              </a:spcBef>
              <a:spcAft>
                <a:spcPct val="0"/>
              </a:spcAft>
              <a:defRPr sz="3300">
                <a:solidFill>
                  <a:schemeClr val="tx1"/>
                </a:solidFill>
                <a:latin typeface="Calibri Light" charset="0"/>
              </a:defRPr>
            </a:lvl5pPr>
            <a:lvl6pPr marL="457185" algn="l" defTabSz="685776" rtl="0" fontAlgn="base">
              <a:lnSpc>
                <a:spcPct val="90000"/>
              </a:lnSpc>
              <a:spcBef>
                <a:spcPct val="0"/>
              </a:spcBef>
              <a:spcAft>
                <a:spcPct val="0"/>
              </a:spcAft>
              <a:defRPr sz="3300">
                <a:solidFill>
                  <a:schemeClr val="tx1"/>
                </a:solidFill>
                <a:latin typeface="Calibri Light" charset="0"/>
              </a:defRPr>
            </a:lvl6pPr>
            <a:lvl7pPr marL="914368" algn="l" defTabSz="685776" rtl="0" fontAlgn="base">
              <a:lnSpc>
                <a:spcPct val="90000"/>
              </a:lnSpc>
              <a:spcBef>
                <a:spcPct val="0"/>
              </a:spcBef>
              <a:spcAft>
                <a:spcPct val="0"/>
              </a:spcAft>
              <a:defRPr sz="3300">
                <a:solidFill>
                  <a:schemeClr val="tx1"/>
                </a:solidFill>
                <a:latin typeface="Calibri Light" charset="0"/>
              </a:defRPr>
            </a:lvl7pPr>
            <a:lvl8pPr marL="1371552" algn="l" defTabSz="685776" rtl="0" fontAlgn="base">
              <a:lnSpc>
                <a:spcPct val="90000"/>
              </a:lnSpc>
              <a:spcBef>
                <a:spcPct val="0"/>
              </a:spcBef>
              <a:spcAft>
                <a:spcPct val="0"/>
              </a:spcAft>
              <a:defRPr sz="3300">
                <a:solidFill>
                  <a:schemeClr val="tx1"/>
                </a:solidFill>
                <a:latin typeface="Calibri Light" charset="0"/>
              </a:defRPr>
            </a:lvl8pPr>
            <a:lvl9pPr marL="1828736" algn="l" defTabSz="685776" rtl="0" fontAlgn="base">
              <a:lnSpc>
                <a:spcPct val="90000"/>
              </a:lnSpc>
              <a:spcBef>
                <a:spcPct val="0"/>
              </a:spcBef>
              <a:spcAft>
                <a:spcPct val="0"/>
              </a:spcAft>
              <a:defRPr sz="3300">
                <a:solidFill>
                  <a:schemeClr val="tx1"/>
                </a:solidFill>
                <a:latin typeface="Calibri Light" charset="0"/>
              </a:defRPr>
            </a:lvl9pPr>
          </a:lstStyle>
          <a:p>
            <a:pPr defTabSz="914345" eaLnBrk="0" hangingPunct="0"/>
            <a:r>
              <a:rPr lang="it-IT" sz="1600" b="1" dirty="0">
                <a:solidFill>
                  <a:srgbClr val="FF0000"/>
                </a:solidFill>
                <a:latin typeface="Calibri Light"/>
              </a:rPr>
              <a:t>ATTENZIONE! </a:t>
            </a:r>
          </a:p>
          <a:p>
            <a:pPr defTabSz="914345" eaLnBrk="0" hangingPunct="0"/>
            <a:r>
              <a:rPr lang="it-IT" sz="1600" b="1" dirty="0">
                <a:solidFill>
                  <a:srgbClr val="FF0000"/>
                </a:solidFill>
                <a:latin typeface="Calibri Light"/>
              </a:rPr>
              <a:t>TUTTE LE INDICAZIONI ANTINCENDIO SONO DA CONSIDERARSI </a:t>
            </a:r>
          </a:p>
          <a:p>
            <a:pPr defTabSz="914345" eaLnBrk="0" hangingPunct="0"/>
            <a:r>
              <a:rPr lang="it-IT" sz="1600" b="1" dirty="0">
                <a:solidFill>
                  <a:srgbClr val="FF0000"/>
                </a:solidFill>
                <a:latin typeface="Calibri Light"/>
              </a:rPr>
              <a:t>PURAMENTE INFORMATIVE </a:t>
            </a:r>
          </a:p>
        </p:txBody>
      </p:sp>
    </p:spTree>
    <p:extLst>
      <p:ext uri="{BB962C8B-B14F-4D97-AF65-F5344CB8AC3E}">
        <p14:creationId xmlns:p14="http://schemas.microsoft.com/office/powerpoint/2010/main" val="1368802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AAB5C06-184C-4A42-86AB-8C830821B2E4}"/>
              </a:ext>
            </a:extLst>
          </p:cNvPr>
          <p:cNvSpPr>
            <a:spLocks noGrp="1"/>
          </p:cNvSpPr>
          <p:nvPr>
            <p:ph type="sldNum" sz="quarter" idx="10"/>
          </p:nvPr>
        </p:nvSpPr>
        <p:spPr/>
        <p:txBody>
          <a:bodyPr/>
          <a:lstStyle/>
          <a:p>
            <a:pPr defTabSz="914377">
              <a:defRPr/>
            </a:pPr>
            <a:fld id="{3A02E43F-61A6-3944-A8DC-F537641B7F95}" type="slidenum">
              <a:rPr lang="fr-FR">
                <a:solidFill>
                  <a:srgbClr val="FFFFFF"/>
                </a:solidFill>
              </a:rPr>
              <a:pPr defTabSz="914377">
                <a:defRPr/>
              </a:pPr>
              <a:t>86</a:t>
            </a:fld>
            <a:endParaRPr lang="fr-FR" dirty="0">
              <a:solidFill>
                <a:srgbClr val="FFFFFF"/>
              </a:solidFill>
            </a:endParaRPr>
          </a:p>
        </p:txBody>
      </p:sp>
      <p:sp>
        <p:nvSpPr>
          <p:cNvPr id="5" name="Sous-titre 19">
            <a:extLst>
              <a:ext uri="{FF2B5EF4-FFF2-40B4-BE49-F238E27FC236}">
                <a16:creationId xmlns:a16="http://schemas.microsoft.com/office/drawing/2014/main" id="{52D2BEC6-59FC-7540-B55B-A75AE668981A}"/>
              </a:ext>
            </a:extLst>
          </p:cNvPr>
          <p:cNvSpPr txBox="1">
            <a:spLocks/>
          </p:cNvSpPr>
          <p:nvPr/>
        </p:nvSpPr>
        <p:spPr bwMode="auto">
          <a:xfrm>
            <a:off x="0" y="1244801"/>
            <a:ext cx="12192000" cy="679449"/>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US" sz="3200" dirty="0">
                <a:solidFill>
                  <a:srgbClr val="00B0F0"/>
                </a:solidFill>
                <a:latin typeface="Avenir Book" panose="02000503020000020003" pitchFamily="2" charset="0"/>
              </a:rPr>
              <a:t>LA SICUREZZA E GLI INCIDENTI…</a:t>
            </a:r>
            <a:endParaRPr lang="fr-FR" altLang="fr-FR" sz="3200" dirty="0">
              <a:solidFill>
                <a:srgbClr val="00B0F0"/>
              </a:solidFill>
              <a:latin typeface="Avenir Book" panose="02000503020000020003" pitchFamily="2" charset="0"/>
            </a:endParaRPr>
          </a:p>
        </p:txBody>
      </p:sp>
      <p:sp>
        <p:nvSpPr>
          <p:cNvPr id="6" name="Titre 18">
            <a:extLst>
              <a:ext uri="{FF2B5EF4-FFF2-40B4-BE49-F238E27FC236}">
                <a16:creationId xmlns:a16="http://schemas.microsoft.com/office/drawing/2014/main" id="{ED4234F2-CF93-0C4A-AE7D-BE158135F05A}"/>
              </a:ext>
            </a:extLst>
          </p:cNvPr>
          <p:cNvSpPr txBox="1">
            <a:spLocks/>
          </p:cNvSpPr>
          <p:nvPr/>
        </p:nvSpPr>
        <p:spPr>
          <a:xfrm>
            <a:off x="569383" y="2566331"/>
            <a:ext cx="3519652" cy="1016351"/>
          </a:xfrm>
          <a:prstGeom prst="rect">
            <a:avLst/>
          </a:prstGeom>
        </p:spPr>
        <p:txBody>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charset="0"/>
              </a:defRPr>
            </a:lvl2pPr>
            <a:lvl3pPr algn="l" defTabSz="685800" rtl="0" fontAlgn="base">
              <a:lnSpc>
                <a:spcPct val="90000"/>
              </a:lnSpc>
              <a:spcBef>
                <a:spcPct val="0"/>
              </a:spcBef>
              <a:spcAft>
                <a:spcPct val="0"/>
              </a:spcAft>
              <a:defRPr sz="3300">
                <a:solidFill>
                  <a:schemeClr val="tx1"/>
                </a:solidFill>
                <a:latin typeface="Calibri Light" charset="0"/>
              </a:defRPr>
            </a:lvl3pPr>
            <a:lvl4pPr algn="l" defTabSz="685800" rtl="0" fontAlgn="base">
              <a:lnSpc>
                <a:spcPct val="90000"/>
              </a:lnSpc>
              <a:spcBef>
                <a:spcPct val="0"/>
              </a:spcBef>
              <a:spcAft>
                <a:spcPct val="0"/>
              </a:spcAft>
              <a:defRPr sz="3300">
                <a:solidFill>
                  <a:schemeClr val="tx1"/>
                </a:solidFill>
                <a:latin typeface="Calibri Light" charset="0"/>
              </a:defRPr>
            </a:lvl4pPr>
            <a:lvl5pPr algn="l" defTabSz="685800" rtl="0" fontAlgn="base">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a:lstStyle>
          <a:p>
            <a:pPr defTabSz="914377"/>
            <a:r>
              <a:rPr lang="en-US" altLang="fr-FR" sz="2667" dirty="0" err="1">
                <a:solidFill>
                  <a:srgbClr val="FFFFFF"/>
                </a:solidFill>
                <a:latin typeface="Avenir Book" panose="02000503020000020003" pitchFamily="2" charset="0"/>
              </a:rPr>
              <a:t>Gli</a:t>
            </a:r>
            <a:r>
              <a:rPr lang="en-US" altLang="fr-FR" sz="2667" dirty="0">
                <a:solidFill>
                  <a:srgbClr val="FFFFFF"/>
                </a:solidFill>
                <a:latin typeface="Avenir Book" panose="02000503020000020003" pitchFamily="2" charset="0"/>
              </a:rPr>
              <a:t> </a:t>
            </a:r>
            <a:r>
              <a:rPr lang="en-US" altLang="fr-FR" sz="2667" dirty="0" err="1">
                <a:solidFill>
                  <a:srgbClr val="FFFFFF"/>
                </a:solidFill>
                <a:latin typeface="Avenir Book" panose="02000503020000020003" pitchFamily="2" charset="0"/>
              </a:rPr>
              <a:t>incidenti</a:t>
            </a:r>
            <a:r>
              <a:rPr lang="en-US" altLang="fr-FR" sz="2667" dirty="0">
                <a:solidFill>
                  <a:srgbClr val="FFFFFF"/>
                </a:solidFill>
                <a:latin typeface="Avenir Book" panose="02000503020000020003" pitchFamily="2" charset="0"/>
              </a:rPr>
              <a:t> </a:t>
            </a:r>
            <a:r>
              <a:rPr lang="en-US" altLang="fr-FR" sz="2667" dirty="0" err="1">
                <a:solidFill>
                  <a:srgbClr val="FFFFFF"/>
                </a:solidFill>
                <a:latin typeface="Avenir Book" panose="02000503020000020003" pitchFamily="2" charset="0"/>
              </a:rPr>
              <a:t>accadono</a:t>
            </a:r>
            <a:r>
              <a:rPr lang="en-US" altLang="fr-FR" sz="2667" dirty="0">
                <a:solidFill>
                  <a:srgbClr val="FFFFFF"/>
                </a:solidFill>
                <a:latin typeface="Avenir Book" panose="02000503020000020003" pitchFamily="2" charset="0"/>
              </a:rPr>
              <a:t>!!!</a:t>
            </a:r>
          </a:p>
        </p:txBody>
      </p:sp>
      <p:pic>
        <p:nvPicPr>
          <p:cNvPr id="7" name="Content Placeholder 5" descr="A picture containing transport, indoor&#10;&#10;Description generated with high confidence">
            <a:extLst>
              <a:ext uri="{FF2B5EF4-FFF2-40B4-BE49-F238E27FC236}">
                <a16:creationId xmlns:a16="http://schemas.microsoft.com/office/drawing/2014/main" id="{90C3FC9D-D688-DD45-8113-E7640AC8F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362" y="2127452"/>
            <a:ext cx="6028884" cy="4144857"/>
          </a:xfrm>
          <a:prstGeom prst="rect">
            <a:avLst/>
          </a:prstGeom>
        </p:spPr>
      </p:pic>
      <p:sp>
        <p:nvSpPr>
          <p:cNvPr id="9" name="Espace réservé du numéro de diapositive 2">
            <a:extLst>
              <a:ext uri="{FF2B5EF4-FFF2-40B4-BE49-F238E27FC236}">
                <a16:creationId xmlns:a16="http://schemas.microsoft.com/office/drawing/2014/main" id="{CEF6D537-6962-1142-97D3-91402DC87322}"/>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6.a</a:t>
            </a:r>
          </a:p>
        </p:txBody>
      </p:sp>
      <p:sp>
        <p:nvSpPr>
          <p:cNvPr id="8" name="Rettangolo 7">
            <a:extLst>
              <a:ext uri="{FF2B5EF4-FFF2-40B4-BE49-F238E27FC236}">
                <a16:creationId xmlns:a16="http://schemas.microsoft.com/office/drawing/2014/main" id="{74EDA1B8-F459-A446-948F-7B2447BC8976}"/>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8B0FA8CB-97A2-2B40-831A-E8EAAA84F721}"/>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37079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87</a:t>
            </a:fld>
            <a:endParaRPr lang="fr-FR" dirty="0">
              <a:solidFill>
                <a:srgbClr val="FFFFFF"/>
              </a:solidFill>
            </a:endParaRPr>
          </a:p>
        </p:txBody>
      </p:sp>
      <p:sp>
        <p:nvSpPr>
          <p:cNvPr id="38917" name="Titre 3"/>
          <p:cNvSpPr txBox="1">
            <a:spLocks/>
          </p:cNvSpPr>
          <p:nvPr/>
        </p:nvSpPr>
        <p:spPr bwMode="auto">
          <a:xfrm>
            <a:off x="1109683" y="1504095"/>
            <a:ext cx="1341972" cy="41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fr-FR" sz="2133" dirty="0" err="1">
                <a:solidFill>
                  <a:srgbClr val="00B3E1"/>
                </a:solidFill>
                <a:latin typeface="Avenir Book" panose="02000503020000020003" pitchFamily="2" charset="0"/>
                <a:ea typeface="Futura Std Medium" charset="0"/>
                <a:cs typeface="Futura Std Medium" charset="0"/>
              </a:rPr>
              <a:t>Valuta</a:t>
            </a:r>
            <a:r>
              <a:rPr lang="en-US" altLang="fr-FR" sz="2133" dirty="0">
                <a:solidFill>
                  <a:srgbClr val="00B3E1"/>
                </a:solidFill>
                <a:latin typeface="Avenir Book" panose="02000503020000020003" pitchFamily="2" charset="0"/>
                <a:ea typeface="Futura Std Medium" charset="0"/>
                <a:cs typeface="Futura Std Medium" charset="0"/>
              </a:rPr>
              <a:t>:</a:t>
            </a:r>
            <a:endParaRPr lang="en-US" altLang="fr-FR" sz="2133" dirty="0">
              <a:solidFill>
                <a:srgbClr val="FFFFFF"/>
              </a:solidFill>
              <a:latin typeface="Avenir Book" panose="02000503020000020003" pitchFamily="2" charset="0"/>
              <a:ea typeface="Futura Std Light" charset="0"/>
              <a:cs typeface="Futura Std Light" charset="0"/>
            </a:endParaRPr>
          </a:p>
        </p:txBody>
      </p:sp>
      <p:sp>
        <p:nvSpPr>
          <p:cNvPr id="18" name="Titre 3"/>
          <p:cNvSpPr txBox="1">
            <a:spLocks/>
          </p:cNvSpPr>
          <p:nvPr/>
        </p:nvSpPr>
        <p:spPr bwMode="auto">
          <a:xfrm>
            <a:off x="2801677" y="1504095"/>
            <a:ext cx="5069264" cy="41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Rimani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calmo</a:t>
            </a:r>
            <a:r>
              <a:rPr lang="en-US" altLang="fr-FR" sz="1867" dirty="0">
                <a:solidFill>
                  <a:srgbClr val="FFFFFF"/>
                </a:solidFill>
                <a:latin typeface="Avenir Book" panose="02000503020000020003" pitchFamily="2" charset="0"/>
                <a:ea typeface="Futura Std Light" charset="0"/>
                <a:cs typeface="Futura Std Light" charset="0"/>
              </a:rPr>
              <a:t> e </a:t>
            </a:r>
            <a:r>
              <a:rPr lang="en-US" altLang="fr-FR" sz="1867" dirty="0" err="1">
                <a:solidFill>
                  <a:srgbClr val="FFFFFF"/>
                </a:solidFill>
                <a:latin typeface="Avenir Book" panose="02000503020000020003" pitchFamily="2" charset="0"/>
                <a:ea typeface="Futura Std Light" charset="0"/>
                <a:cs typeface="Futura Std Light" charset="0"/>
              </a:rPr>
              <a:t>osserva</a:t>
            </a:r>
            <a:r>
              <a:rPr lang="en-US" altLang="fr-FR" sz="1867" dirty="0">
                <a:solidFill>
                  <a:srgbClr val="FFFFFF"/>
                </a:solidFill>
                <a:latin typeface="Avenir Book" panose="02000503020000020003" pitchFamily="2" charset="0"/>
                <a:ea typeface="Futura Std Light" charset="0"/>
                <a:cs typeface="Futura Std Light" charset="0"/>
              </a:rPr>
              <a:t> la </a:t>
            </a:r>
            <a:r>
              <a:rPr lang="en-US" altLang="fr-FR" sz="1867" dirty="0" err="1">
                <a:solidFill>
                  <a:srgbClr val="FFFFFF"/>
                </a:solidFill>
                <a:latin typeface="Avenir Book" panose="02000503020000020003" pitchFamily="2" charset="0"/>
                <a:ea typeface="Futura Std Light" charset="0"/>
                <a:cs typeface="Futura Std Light" charset="0"/>
              </a:rPr>
              <a:t>situazione</a:t>
            </a:r>
            <a:endParaRPr lang="en-US" altLang="fr-FR" sz="1867" dirty="0">
              <a:solidFill>
                <a:srgbClr val="FFFFFF"/>
              </a:solidFill>
              <a:latin typeface="Avenir Book" panose="02000503020000020003" pitchFamily="2" charset="0"/>
              <a:ea typeface="Futura Std Light" charset="0"/>
              <a:cs typeface="Futura Std Light" charset="0"/>
            </a:endParaRPr>
          </a:p>
        </p:txBody>
      </p:sp>
      <p:sp>
        <p:nvSpPr>
          <p:cNvPr id="22" name="Titre 3"/>
          <p:cNvSpPr txBox="1">
            <a:spLocks/>
          </p:cNvSpPr>
          <p:nvPr/>
        </p:nvSpPr>
        <p:spPr bwMode="auto">
          <a:xfrm>
            <a:off x="1109684" y="2019907"/>
            <a:ext cx="1196197" cy="41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fr-FR" sz="2133" dirty="0" err="1">
                <a:solidFill>
                  <a:srgbClr val="00B3E1"/>
                </a:solidFill>
                <a:latin typeface="Avenir Book" panose="02000503020000020003" pitchFamily="2" charset="0"/>
                <a:ea typeface="Futura Std Medium" charset="0"/>
                <a:cs typeface="Futura Std Medium" charset="0"/>
              </a:rPr>
              <a:t>Pensa</a:t>
            </a:r>
            <a:r>
              <a:rPr lang="en-US" altLang="fr-FR" sz="2133" dirty="0">
                <a:solidFill>
                  <a:srgbClr val="00B3E1"/>
                </a:solidFill>
                <a:latin typeface="Avenir Book" panose="02000503020000020003" pitchFamily="2" charset="0"/>
                <a:ea typeface="Futura Std Medium" charset="0"/>
                <a:cs typeface="Futura Std Medium" charset="0"/>
              </a:rPr>
              <a:t>:</a:t>
            </a:r>
            <a:endParaRPr lang="en-US" altLang="fr-FR" sz="2133" dirty="0">
              <a:solidFill>
                <a:srgbClr val="FFFFFF"/>
              </a:solidFill>
              <a:latin typeface="Avenir Book" panose="02000503020000020003" pitchFamily="2" charset="0"/>
              <a:ea typeface="Futura Std Light" charset="0"/>
              <a:cs typeface="Futura Std Light" charset="0"/>
            </a:endParaRPr>
          </a:p>
        </p:txBody>
      </p:sp>
      <p:sp>
        <p:nvSpPr>
          <p:cNvPr id="23" name="Titre 3"/>
          <p:cNvSpPr txBox="1">
            <a:spLocks/>
          </p:cNvSpPr>
          <p:nvPr/>
        </p:nvSpPr>
        <p:spPr bwMode="auto">
          <a:xfrm>
            <a:off x="2801678" y="2019907"/>
            <a:ext cx="4310980" cy="34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30704" defTabSz="914377" fontAlgn="base">
              <a:spcBef>
                <a:spcPct val="0"/>
              </a:spcBef>
              <a:spcAft>
                <a:spcPct val="0"/>
              </a:spcAft>
              <a:buClr>
                <a:srgbClr val="00B3E1"/>
              </a:buClr>
              <a:buFont typeface="Wingdings" charset="2"/>
              <a:buChar char="§"/>
            </a:pPr>
            <a:r>
              <a:rPr lang="en-US" altLang="fr-FR" sz="1867" dirty="0">
                <a:solidFill>
                  <a:srgbClr val="FFFFFF"/>
                </a:solidFill>
                <a:latin typeface="Avenir Book" panose="02000503020000020003" pitchFamily="2" charset="0"/>
                <a:ea typeface="Futura Std Light" charset="0"/>
                <a:cs typeface="Futura Std Light" charset="0"/>
              </a:rPr>
              <a:t>A </a:t>
            </a:r>
            <a:r>
              <a:rPr lang="en-US" altLang="fr-FR" sz="1867" dirty="0" err="1">
                <a:solidFill>
                  <a:srgbClr val="FFFFFF"/>
                </a:solidFill>
                <a:latin typeface="Avenir Book" panose="02000503020000020003" pitchFamily="2" charset="0"/>
                <a:ea typeface="Futura Std Light" charset="0"/>
                <a:cs typeface="Futura Std Light" charset="0"/>
              </a:rPr>
              <a:t>cosa</a:t>
            </a:r>
            <a:r>
              <a:rPr lang="en-US" altLang="fr-FR" sz="1867" dirty="0">
                <a:solidFill>
                  <a:srgbClr val="FFFFFF"/>
                </a:solidFill>
                <a:latin typeface="Avenir Book" panose="02000503020000020003" pitchFamily="2" charset="0"/>
                <a:ea typeface="Futura Std Light" charset="0"/>
                <a:cs typeface="Futura Std Light" charset="0"/>
              </a:rPr>
              <a:t> fare</a:t>
            </a:r>
          </a:p>
        </p:txBody>
      </p:sp>
      <p:sp>
        <p:nvSpPr>
          <p:cNvPr id="24" name="Titre 3"/>
          <p:cNvSpPr txBox="1">
            <a:spLocks/>
          </p:cNvSpPr>
          <p:nvPr/>
        </p:nvSpPr>
        <p:spPr bwMode="auto">
          <a:xfrm>
            <a:off x="1109684" y="2579690"/>
            <a:ext cx="1533929" cy="41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fr-FR" sz="2133" dirty="0" err="1">
                <a:solidFill>
                  <a:srgbClr val="00B3E1"/>
                </a:solidFill>
                <a:latin typeface="Avenir Book" panose="02000503020000020003" pitchFamily="2" charset="0"/>
                <a:ea typeface="Futura Std Medium" charset="0"/>
                <a:cs typeface="Futura Std Medium" charset="0"/>
              </a:rPr>
              <a:t>Proteggi</a:t>
            </a:r>
            <a:r>
              <a:rPr lang="en-US" altLang="fr-FR" sz="2133" dirty="0">
                <a:solidFill>
                  <a:srgbClr val="00B3E1"/>
                </a:solidFill>
                <a:latin typeface="Avenir Book" panose="02000503020000020003" pitchFamily="2" charset="0"/>
                <a:ea typeface="Futura Std Medium" charset="0"/>
                <a:cs typeface="Futura Std Medium" charset="0"/>
              </a:rPr>
              <a:t>:</a:t>
            </a:r>
            <a:endParaRPr lang="en-US" altLang="fr-FR" sz="2133" dirty="0">
              <a:solidFill>
                <a:srgbClr val="FFFFFF"/>
              </a:solidFill>
              <a:latin typeface="Avenir Book" panose="02000503020000020003" pitchFamily="2" charset="0"/>
              <a:ea typeface="Futura Std Light" charset="0"/>
              <a:cs typeface="Futura Std Light" charset="0"/>
            </a:endParaRPr>
          </a:p>
        </p:txBody>
      </p:sp>
      <p:sp>
        <p:nvSpPr>
          <p:cNvPr id="25" name="Titre 3"/>
          <p:cNvSpPr txBox="1">
            <a:spLocks/>
          </p:cNvSpPr>
          <p:nvPr/>
        </p:nvSpPr>
        <p:spPr bwMode="auto">
          <a:xfrm>
            <a:off x="2801677" y="2579689"/>
            <a:ext cx="8884216" cy="102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defTabSz="914377" fontAlgn="base">
              <a:spcBef>
                <a:spcPct val="0"/>
              </a:spcBef>
              <a:spcAft>
                <a:spcPct val="0"/>
              </a:spcAft>
              <a:buClr>
                <a:srgbClr val="00B3E1"/>
              </a:buClr>
              <a:buFont typeface="Wingdings" charset="2"/>
              <a:buChar char="§"/>
            </a:pPr>
            <a:r>
              <a:rPr lang="it-IT" sz="1867" dirty="0">
                <a:solidFill>
                  <a:srgbClr val="FFFFFF"/>
                </a:solidFill>
                <a:latin typeface="Avenir Book" panose="02000503020000020003" pitchFamily="2" charset="0"/>
              </a:rPr>
              <a:t>Tieni gli spettatori indietro</a:t>
            </a:r>
          </a:p>
          <a:p>
            <a:pPr marL="243402" indent="-243402" defTabSz="914377" fontAlgn="base">
              <a:spcBef>
                <a:spcPct val="0"/>
              </a:spcBef>
              <a:spcAft>
                <a:spcPct val="0"/>
              </a:spcAft>
              <a:buClr>
                <a:srgbClr val="00B3E1"/>
              </a:buClr>
              <a:buFont typeface="Wingdings" charset="2"/>
              <a:buChar char="§"/>
            </a:pPr>
            <a:r>
              <a:rPr lang="it-IT" sz="1867" dirty="0">
                <a:solidFill>
                  <a:srgbClr val="FFFFFF"/>
                </a:solidFill>
                <a:latin typeface="Avenir Book" panose="02000503020000020003" pitchFamily="2" charset="0"/>
              </a:rPr>
              <a:t>Manda un tuo collega a rallentare le auto che seguono</a:t>
            </a:r>
            <a:endParaRPr lang="en-US" altLang="fr-FR" sz="1867" dirty="0">
              <a:solidFill>
                <a:srgbClr val="FFFFFF"/>
              </a:solidFill>
              <a:latin typeface="Avenir Book" panose="02000503020000020003" pitchFamily="2" charset="0"/>
            </a:endParaRPr>
          </a:p>
        </p:txBody>
      </p:sp>
      <p:sp>
        <p:nvSpPr>
          <p:cNvPr id="26" name="Titre 3"/>
          <p:cNvSpPr txBox="1">
            <a:spLocks/>
          </p:cNvSpPr>
          <p:nvPr/>
        </p:nvSpPr>
        <p:spPr bwMode="auto">
          <a:xfrm>
            <a:off x="1109682" y="3561174"/>
            <a:ext cx="1776212" cy="35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fr-FR" sz="2133" dirty="0" err="1">
                <a:solidFill>
                  <a:srgbClr val="00B3E1"/>
                </a:solidFill>
                <a:latin typeface="Avenir Book" panose="02000503020000020003" pitchFamily="2" charset="0"/>
                <a:ea typeface="Futura Std Medium" charset="0"/>
                <a:cs typeface="Futura Std Medium" charset="0"/>
              </a:rPr>
              <a:t>Informa</a:t>
            </a:r>
            <a:r>
              <a:rPr lang="en-US" altLang="fr-FR" sz="2133" dirty="0">
                <a:solidFill>
                  <a:srgbClr val="00B3E1"/>
                </a:solidFill>
                <a:latin typeface="Avenir Book" panose="02000503020000020003" pitchFamily="2" charset="0"/>
                <a:ea typeface="Futura Std Medium" charset="0"/>
                <a:cs typeface="Futura Std Medium" charset="0"/>
              </a:rPr>
              <a:t>:</a:t>
            </a:r>
            <a:endParaRPr lang="en-US" altLang="fr-FR" sz="2133" dirty="0">
              <a:solidFill>
                <a:srgbClr val="FFFFFF"/>
              </a:solidFill>
              <a:latin typeface="Avenir Book" panose="02000503020000020003" pitchFamily="2" charset="0"/>
              <a:ea typeface="Futura Std Light" charset="0"/>
              <a:cs typeface="Futura Std Light" charset="0"/>
            </a:endParaRPr>
          </a:p>
        </p:txBody>
      </p:sp>
      <p:sp>
        <p:nvSpPr>
          <p:cNvPr id="27" name="Titre 3"/>
          <p:cNvSpPr txBox="1">
            <a:spLocks/>
          </p:cNvSpPr>
          <p:nvPr/>
        </p:nvSpPr>
        <p:spPr bwMode="auto">
          <a:xfrm>
            <a:off x="2801677" y="3561173"/>
            <a:ext cx="8928000" cy="81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Informa</a:t>
            </a:r>
            <a:r>
              <a:rPr lang="en-US" altLang="fr-FR" sz="1867" dirty="0">
                <a:solidFill>
                  <a:srgbClr val="FFFFFF"/>
                </a:solidFill>
                <a:latin typeface="Avenir Book" panose="02000503020000020003" pitchFamily="2" charset="0"/>
                <a:ea typeface="Futura Std Light" charset="0"/>
                <a:cs typeface="Futura Std Light" charset="0"/>
              </a:rPr>
              <a:t> la </a:t>
            </a:r>
            <a:r>
              <a:rPr lang="en-US" altLang="fr-FR" sz="1867" dirty="0" err="1">
                <a:solidFill>
                  <a:srgbClr val="FFFFFF"/>
                </a:solidFill>
                <a:latin typeface="Avenir Book" panose="02000503020000020003" pitchFamily="2" charset="0"/>
                <a:ea typeface="Futura Std Light" charset="0"/>
                <a:cs typeface="Futura Std Light" charset="0"/>
              </a:rPr>
              <a:t>Direzione</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Gara</a:t>
            </a:r>
            <a:endParaRPr lang="en-US" altLang="fr-FR" sz="1867" dirty="0">
              <a:solidFill>
                <a:srgbClr val="FFFFFF"/>
              </a:solidFill>
              <a:latin typeface="Avenir Book" panose="02000503020000020003" pitchFamily="2" charset="0"/>
              <a:ea typeface="Futura Std Light" charset="0"/>
              <a:cs typeface="Futura Std Light" charset="0"/>
            </a:endParaRPr>
          </a:p>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Informa</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gli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altri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concorrenti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usando</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cartelli</a:t>
            </a:r>
            <a:r>
              <a:rPr lang="en-US" altLang="fr-FR" sz="1867" dirty="0">
                <a:solidFill>
                  <a:srgbClr val="FFFFFF"/>
                </a:solidFill>
                <a:latin typeface="Avenir Book" panose="02000503020000020003" pitchFamily="2" charset="0"/>
                <a:ea typeface="Futura Std Light" charset="0"/>
                <a:cs typeface="Futura Std Light" charset="0"/>
              </a:rPr>
              <a:t> OK/SOS e </a:t>
            </a:r>
            <a:r>
              <a:rPr lang="en-US" altLang="fr-FR" sz="1867" dirty="0" err="1">
                <a:solidFill>
                  <a:srgbClr val="FFFFFF"/>
                </a:solidFill>
                <a:latin typeface="Avenir Book" panose="02000503020000020003" pitchFamily="2" charset="0"/>
                <a:ea typeface="Futura Std Light" charset="0"/>
                <a:cs typeface="Futura Std Light" charset="0"/>
              </a:rPr>
              <a:t>triangoli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di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emergenza</a:t>
            </a:r>
            <a:endParaRPr lang="en-US" altLang="fr-FR" sz="1867" dirty="0">
              <a:solidFill>
                <a:srgbClr val="FFFFFF"/>
              </a:solidFill>
              <a:latin typeface="Avenir Book" panose="02000503020000020003" pitchFamily="2" charset="0"/>
              <a:ea typeface="Futura Std Light" charset="0"/>
              <a:cs typeface="Futura Std Light" charset="0"/>
            </a:endParaRPr>
          </a:p>
        </p:txBody>
      </p:sp>
      <p:sp>
        <p:nvSpPr>
          <p:cNvPr id="28" name="Titre 3"/>
          <p:cNvSpPr txBox="1">
            <a:spLocks/>
          </p:cNvSpPr>
          <p:nvPr/>
        </p:nvSpPr>
        <p:spPr bwMode="auto">
          <a:xfrm>
            <a:off x="1109684" y="4603408"/>
            <a:ext cx="1779291" cy="44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fr-FR" sz="2133" dirty="0" err="1">
                <a:solidFill>
                  <a:srgbClr val="00B3E1"/>
                </a:solidFill>
                <a:latin typeface="Avenir Book" panose="02000503020000020003" pitchFamily="2" charset="0"/>
                <a:ea typeface="Futura Std Medium" charset="0"/>
                <a:cs typeface="Futura Std Medium" charset="0"/>
              </a:rPr>
              <a:t>Agisci</a:t>
            </a:r>
            <a:r>
              <a:rPr lang="en-US" altLang="fr-FR" sz="2133" dirty="0">
                <a:solidFill>
                  <a:srgbClr val="00B3E1"/>
                </a:solidFill>
                <a:latin typeface="Avenir Book" panose="02000503020000020003" pitchFamily="2" charset="0"/>
                <a:ea typeface="Futura Std Medium" charset="0"/>
                <a:cs typeface="Futura Std Medium" charset="0"/>
              </a:rPr>
              <a:t>:</a:t>
            </a:r>
            <a:endParaRPr lang="en-US" altLang="fr-FR" sz="2133" dirty="0">
              <a:solidFill>
                <a:srgbClr val="FFFFFF"/>
              </a:solidFill>
              <a:latin typeface="Avenir Book" panose="02000503020000020003" pitchFamily="2" charset="0"/>
              <a:ea typeface="Futura Std Light" charset="0"/>
              <a:cs typeface="Futura Std Light" charset="0"/>
            </a:endParaRPr>
          </a:p>
        </p:txBody>
      </p:sp>
      <p:sp>
        <p:nvSpPr>
          <p:cNvPr id="29" name="Titre 3"/>
          <p:cNvSpPr txBox="1">
            <a:spLocks/>
          </p:cNvSpPr>
          <p:nvPr/>
        </p:nvSpPr>
        <p:spPr bwMode="auto">
          <a:xfrm>
            <a:off x="2801678" y="4603409"/>
            <a:ext cx="7963305" cy="165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Verifica</a:t>
            </a:r>
            <a:r>
              <a:rPr lang="en-US" altLang="fr-FR" sz="1867" dirty="0">
                <a:solidFill>
                  <a:srgbClr val="FFFFFF"/>
                </a:solidFill>
                <a:latin typeface="Avenir Book" panose="02000503020000020003" pitchFamily="2" charset="0"/>
                <a:ea typeface="Futura Std Light" charset="0"/>
                <a:cs typeface="Futura Std Light" charset="0"/>
              </a:rPr>
              <a:t> la </a:t>
            </a:r>
            <a:r>
              <a:rPr lang="en-US" altLang="fr-FR" sz="1867" dirty="0" err="1">
                <a:solidFill>
                  <a:srgbClr val="FFFFFF"/>
                </a:solidFill>
                <a:latin typeface="Avenir Book" panose="02000503020000020003" pitchFamily="2" charset="0"/>
                <a:ea typeface="Futura Std Light" charset="0"/>
                <a:cs typeface="Futura Std Light" charset="0"/>
              </a:rPr>
              <a:t>presenza</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di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feriti</a:t>
            </a:r>
            <a:endParaRPr lang="en-US" altLang="fr-FR" sz="1867" dirty="0">
              <a:solidFill>
                <a:srgbClr val="FFFFFF"/>
              </a:solidFill>
              <a:latin typeface="Avenir Book" panose="02000503020000020003" pitchFamily="2" charset="0"/>
              <a:ea typeface="Futura Std Light" charset="0"/>
              <a:cs typeface="Futura Std Light" charset="0"/>
            </a:endParaRPr>
          </a:p>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Richiedi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assistenza</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medica</a:t>
            </a:r>
            <a:r>
              <a:rPr lang="en-US" altLang="fr-FR" sz="1867" dirty="0">
                <a:solidFill>
                  <a:srgbClr val="FFFFFF"/>
                </a:solidFill>
                <a:latin typeface="Avenir Book" panose="02000503020000020003" pitchFamily="2" charset="0"/>
                <a:ea typeface="Futura Std Light" charset="0"/>
                <a:cs typeface="Futura Std Light" charset="0"/>
              </a:rPr>
              <a:t> se </a:t>
            </a:r>
            <a:r>
              <a:rPr lang="en-US" altLang="fr-FR" sz="1867" dirty="0" err="1">
                <a:solidFill>
                  <a:srgbClr val="FFFFFF"/>
                </a:solidFill>
                <a:latin typeface="Avenir Book" panose="02000503020000020003" pitchFamily="2" charset="0"/>
                <a:ea typeface="Futura Std Light" charset="0"/>
                <a:cs typeface="Futura Std Light" charset="0"/>
              </a:rPr>
              <a:t>necessario</a:t>
            </a:r>
            <a:endParaRPr lang="en-US" altLang="fr-FR" sz="1867" dirty="0">
              <a:solidFill>
                <a:srgbClr val="FFFFFF"/>
              </a:solidFill>
              <a:latin typeface="Avenir Book" panose="02000503020000020003" pitchFamily="2" charset="0"/>
              <a:ea typeface="Futura Std Light" charset="0"/>
              <a:cs typeface="Futura Std Light" charset="0"/>
            </a:endParaRPr>
          </a:p>
          <a:p>
            <a:pPr marL="243402" indent="-243402" defTabSz="914377" fontAlgn="base">
              <a:spcBef>
                <a:spcPct val="0"/>
              </a:spcBef>
              <a:spcAft>
                <a:spcPct val="0"/>
              </a:spcAft>
              <a:buClr>
                <a:srgbClr val="00B3E1"/>
              </a:buClr>
              <a:buFont typeface="Wingdings" charset="2"/>
              <a:buChar char="§"/>
            </a:pPr>
            <a:r>
              <a:rPr lang="en-US" altLang="fr-FR" sz="1867" dirty="0" err="1">
                <a:solidFill>
                  <a:srgbClr val="FFFFFF"/>
                </a:solidFill>
                <a:latin typeface="Avenir Book" panose="02000503020000020003" pitchFamily="2" charset="0"/>
                <a:ea typeface="Futura Std Light" charset="0"/>
                <a:cs typeface="Futura Std Light" charset="0"/>
              </a:rPr>
              <a:t>Assicurati</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che</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il</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veicolo</a:t>
            </a:r>
            <a:r>
              <a:rPr lang="en-US" altLang="fr-FR" sz="1867" dirty="0">
                <a:solidFill>
                  <a:srgbClr val="FFFFFF"/>
                </a:solidFill>
                <a:latin typeface="Avenir Book" panose="02000503020000020003" pitchFamily="2" charset="0"/>
                <a:ea typeface="Futura Std Light" charset="0"/>
                <a:cs typeface="Futura Std Light" charset="0"/>
              </a:rPr>
              <a:t> </a:t>
            </a:r>
            <a:r>
              <a:rPr lang="en-US" altLang="fr-FR" sz="1867" dirty="0" err="1">
                <a:solidFill>
                  <a:srgbClr val="FFFFFF"/>
                </a:solidFill>
                <a:latin typeface="Avenir Book" panose="02000503020000020003" pitchFamily="2" charset="0"/>
                <a:ea typeface="Futura Std Light" charset="0"/>
                <a:cs typeface="Futura Std Light" charset="0"/>
              </a:rPr>
              <a:t>sia</a:t>
            </a:r>
            <a:r>
              <a:rPr lang="en-US" altLang="fr-FR" sz="1867" dirty="0">
                <a:solidFill>
                  <a:srgbClr val="FFFFFF"/>
                </a:solidFill>
                <a:latin typeface="Avenir Book" panose="02000503020000020003" pitchFamily="2" charset="0"/>
                <a:ea typeface="Futura Std Light" charset="0"/>
                <a:cs typeface="Futura Std Light" charset="0"/>
              </a:rPr>
              <a:t> in </a:t>
            </a:r>
            <a:r>
              <a:rPr lang="en-US" altLang="fr-FR" sz="1867" dirty="0" err="1">
                <a:solidFill>
                  <a:srgbClr val="FFFFFF"/>
                </a:solidFill>
                <a:latin typeface="Avenir Book" panose="02000503020000020003" pitchFamily="2" charset="0"/>
                <a:ea typeface="Futura Std Light" charset="0"/>
                <a:cs typeface="Futura Std Light" charset="0"/>
              </a:rPr>
              <a:t>sicurezza</a:t>
            </a:r>
            <a:endParaRPr lang="en-US" altLang="fr-FR" sz="1867" dirty="0">
              <a:solidFill>
                <a:srgbClr val="FFFFFF"/>
              </a:solidFill>
              <a:latin typeface="Avenir Book" panose="02000503020000020003" pitchFamily="2" charset="0"/>
              <a:ea typeface="Futura Std Light" charset="0"/>
              <a:cs typeface="Futura Std Light" charset="0"/>
            </a:endParaRPr>
          </a:p>
          <a:p>
            <a:pPr marL="243402" indent="-243402" defTabSz="914377" fontAlgn="base">
              <a:spcBef>
                <a:spcPct val="0"/>
              </a:spcBef>
              <a:spcAft>
                <a:spcPct val="0"/>
              </a:spcAft>
              <a:buClr>
                <a:srgbClr val="00B3E1"/>
              </a:buClr>
              <a:buFont typeface="Wingdings" charset="2"/>
              <a:buChar char="§"/>
            </a:pPr>
            <a:r>
              <a:rPr lang="en-US" altLang="fr-FR" sz="1867" dirty="0">
                <a:solidFill>
                  <a:srgbClr val="FFFFFF"/>
                </a:solidFill>
                <a:latin typeface="Avenir Book" panose="02000503020000020003" pitchFamily="2" charset="0"/>
                <a:ea typeface="Futura Std Light" charset="0"/>
                <a:cs typeface="Futura Std Light" charset="0"/>
              </a:rPr>
              <a:t>Se non è </a:t>
            </a:r>
            <a:r>
              <a:rPr lang="en-US" altLang="fr-FR" sz="1867" dirty="0" err="1">
                <a:solidFill>
                  <a:srgbClr val="FFFFFF"/>
                </a:solidFill>
                <a:latin typeface="Avenir Book" panose="02000503020000020003" pitchFamily="2" charset="0"/>
                <a:ea typeface="Futura Std Light" charset="0"/>
                <a:cs typeface="Futura Std Light" charset="0"/>
              </a:rPr>
              <a:t>pericoloso</a:t>
            </a:r>
            <a:r>
              <a:rPr lang="en-US" altLang="fr-FR" sz="1867" dirty="0">
                <a:solidFill>
                  <a:srgbClr val="FFFFFF"/>
                </a:solidFill>
                <a:latin typeface="Avenir Book" panose="02000503020000020003" pitchFamily="2" charset="0"/>
                <a:ea typeface="Futura Std Light" charset="0"/>
                <a:cs typeface="Futura Std Light" charset="0"/>
              </a:rPr>
              <a:t> per </a:t>
            </a:r>
            <a:r>
              <a:rPr lang="en-US" altLang="fr-FR" sz="1867" dirty="0" err="1">
                <a:solidFill>
                  <a:srgbClr val="FFFFFF"/>
                </a:solidFill>
                <a:latin typeface="Avenir Book" panose="02000503020000020003" pitchFamily="2" charset="0"/>
                <a:ea typeface="Futura Std Light" charset="0"/>
                <a:cs typeface="Futura Std Light" charset="0"/>
              </a:rPr>
              <a:t>te</a:t>
            </a:r>
            <a:r>
              <a:rPr lang="en-US" altLang="fr-FR" sz="1867" dirty="0">
                <a:solidFill>
                  <a:srgbClr val="FFFFFF"/>
                </a:solidFill>
                <a:latin typeface="Avenir Book" panose="02000503020000020003" pitchFamily="2" charset="0"/>
                <a:ea typeface="Futura Std Light" charset="0"/>
                <a:cs typeface="Futura Std Light" charset="0"/>
              </a:rPr>
              <a:t>, </a:t>
            </a:r>
            <a:r>
              <a:rPr lang="it-IT" sz="1867" dirty="0">
                <a:solidFill>
                  <a:srgbClr val="BEBEBE">
                    <a:lumMod val="20000"/>
                    <a:lumOff val="80000"/>
                  </a:srgbClr>
                </a:solidFill>
                <a:latin typeface="Avenir Book" panose="02000503020000020003" pitchFamily="2" charset="0"/>
              </a:rPr>
              <a:t>sposta il veicolo per liberare la strada. Avvisa i concorrenti che seguono se il veicolo incidentato costituisce un rischio.</a:t>
            </a:r>
            <a:endParaRPr lang="en-US" altLang="fr-FR" sz="1867" dirty="0">
              <a:solidFill>
                <a:srgbClr val="BEBEBE">
                  <a:lumMod val="20000"/>
                  <a:lumOff val="80000"/>
                </a:srgbClr>
              </a:solidFill>
              <a:latin typeface="Avenir Book" panose="02000503020000020003" pitchFamily="2" charset="0"/>
              <a:ea typeface="Futura Std Light" charset="0"/>
              <a:cs typeface="Futura Std Light" charset="0"/>
            </a:endParaRPr>
          </a:p>
        </p:txBody>
      </p:sp>
      <p:pic>
        <p:nvPicPr>
          <p:cNvPr id="3" name="Image 2"/>
          <p:cNvPicPr>
            <a:picLocks noChangeAspect="1"/>
          </p:cNvPicPr>
          <p:nvPr/>
        </p:nvPicPr>
        <p:blipFill>
          <a:blip r:embed="rId3"/>
          <a:stretch>
            <a:fillRect/>
          </a:stretch>
        </p:blipFill>
        <p:spPr>
          <a:xfrm>
            <a:off x="711911" y="1504095"/>
            <a:ext cx="382340" cy="216660"/>
          </a:xfrm>
          <a:prstGeom prst="rect">
            <a:avLst/>
          </a:prstGeom>
        </p:spPr>
      </p:pic>
      <p:pic>
        <p:nvPicPr>
          <p:cNvPr id="4" name="Image 3"/>
          <p:cNvPicPr>
            <a:picLocks noChangeAspect="1"/>
          </p:cNvPicPr>
          <p:nvPr/>
        </p:nvPicPr>
        <p:blipFill>
          <a:blip r:embed="rId4"/>
          <a:stretch>
            <a:fillRect/>
          </a:stretch>
        </p:blipFill>
        <p:spPr>
          <a:xfrm>
            <a:off x="731029" y="2019908"/>
            <a:ext cx="344105" cy="344105"/>
          </a:xfrm>
          <a:prstGeom prst="rect">
            <a:avLst/>
          </a:prstGeom>
        </p:spPr>
      </p:pic>
      <p:pic>
        <p:nvPicPr>
          <p:cNvPr id="5" name="Image 4"/>
          <p:cNvPicPr>
            <a:picLocks noChangeAspect="1"/>
          </p:cNvPicPr>
          <p:nvPr/>
        </p:nvPicPr>
        <p:blipFill>
          <a:blip r:embed="rId5"/>
          <a:stretch>
            <a:fillRect/>
          </a:stretch>
        </p:blipFill>
        <p:spPr>
          <a:xfrm>
            <a:off x="791675" y="2636443"/>
            <a:ext cx="274224" cy="329071"/>
          </a:xfrm>
          <a:prstGeom prst="rect">
            <a:avLst/>
          </a:prstGeom>
        </p:spPr>
      </p:pic>
      <p:pic>
        <p:nvPicPr>
          <p:cNvPr id="7" name="Image 6"/>
          <p:cNvPicPr>
            <a:picLocks noChangeAspect="1"/>
          </p:cNvPicPr>
          <p:nvPr/>
        </p:nvPicPr>
        <p:blipFill>
          <a:blip r:embed="rId6"/>
          <a:stretch>
            <a:fillRect/>
          </a:stretch>
        </p:blipFill>
        <p:spPr>
          <a:xfrm>
            <a:off x="727273" y="3561174"/>
            <a:ext cx="312919" cy="320409"/>
          </a:xfrm>
          <a:prstGeom prst="rect">
            <a:avLst/>
          </a:prstGeom>
        </p:spPr>
      </p:pic>
      <p:pic>
        <p:nvPicPr>
          <p:cNvPr id="8" name="Image 7"/>
          <p:cNvPicPr>
            <a:picLocks noChangeAspect="1"/>
          </p:cNvPicPr>
          <p:nvPr/>
        </p:nvPicPr>
        <p:blipFill>
          <a:blip r:embed="rId7"/>
          <a:stretch>
            <a:fillRect/>
          </a:stretch>
        </p:blipFill>
        <p:spPr>
          <a:xfrm>
            <a:off x="731029" y="4645527"/>
            <a:ext cx="312244" cy="363221"/>
          </a:xfrm>
          <a:prstGeom prst="rect">
            <a:avLst/>
          </a:prstGeom>
        </p:spPr>
      </p:pic>
      <p:sp>
        <p:nvSpPr>
          <p:cNvPr id="21" name="Sous-titre 19">
            <a:extLst>
              <a:ext uri="{FF2B5EF4-FFF2-40B4-BE49-F238E27FC236}">
                <a16:creationId xmlns:a16="http://schemas.microsoft.com/office/drawing/2014/main" id="{D0D9DCE2-9597-E449-BAAD-9F2129B7E6A6}"/>
              </a:ext>
            </a:extLst>
          </p:cNvPr>
          <p:cNvSpPr txBox="1">
            <a:spLocks/>
          </p:cNvSpPr>
          <p:nvPr/>
        </p:nvSpPr>
        <p:spPr bwMode="auto">
          <a:xfrm>
            <a:off x="4081597" y="618812"/>
            <a:ext cx="6528121" cy="679449"/>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377">
              <a:spcBef>
                <a:spcPts val="1000"/>
              </a:spcBef>
              <a:buNone/>
            </a:pPr>
            <a:r>
              <a:rPr lang="en-US" sz="3200" dirty="0">
                <a:solidFill>
                  <a:srgbClr val="FFFFFF"/>
                </a:solidFill>
                <a:latin typeface="Avenir Book" panose="02000503020000020003" pitchFamily="2" charset="0"/>
              </a:rPr>
              <a:t>COSA </a:t>
            </a:r>
            <a:r>
              <a:rPr lang="en-US" sz="3200" dirty="0">
                <a:solidFill>
                  <a:srgbClr val="00B3E1"/>
                </a:solidFill>
                <a:latin typeface="Avenir Book" panose="02000503020000020003" pitchFamily="2" charset="0"/>
              </a:rPr>
              <a:t>FARE?</a:t>
            </a:r>
            <a:endParaRPr lang="fr-FR" altLang="fr-FR" sz="3200" dirty="0">
              <a:solidFill>
                <a:srgbClr val="00B3E1"/>
              </a:solidFill>
              <a:latin typeface="Avenir Book" panose="02000503020000020003" pitchFamily="2" charset="0"/>
            </a:endParaRPr>
          </a:p>
        </p:txBody>
      </p:sp>
      <p:sp>
        <p:nvSpPr>
          <p:cNvPr id="30" name="Espace réservé du numéro de diapositive 2">
            <a:extLst>
              <a:ext uri="{FF2B5EF4-FFF2-40B4-BE49-F238E27FC236}">
                <a16:creationId xmlns:a16="http://schemas.microsoft.com/office/drawing/2014/main" id="{9A8E518A-0343-914C-AB83-47E886EF0F32}"/>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6.a</a:t>
            </a:r>
          </a:p>
        </p:txBody>
      </p:sp>
      <p:sp>
        <p:nvSpPr>
          <p:cNvPr id="32" name="Rettangolo 31">
            <a:extLst>
              <a:ext uri="{FF2B5EF4-FFF2-40B4-BE49-F238E27FC236}">
                <a16:creationId xmlns:a16="http://schemas.microsoft.com/office/drawing/2014/main" id="{6AFA6B6B-23DA-8C4B-8422-242FBCBF43F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33" name="Immagine 32">
            <a:extLst>
              <a:ext uri="{FF2B5EF4-FFF2-40B4-BE49-F238E27FC236}">
                <a16:creationId xmlns:a16="http://schemas.microsoft.com/office/drawing/2014/main" id="{A41726CD-2DFC-4845-B1BF-3D783C65C016}"/>
              </a:ext>
            </a:extLst>
          </p:cNvPr>
          <p:cNvPicPr>
            <a:picLocks noChangeAspect="1"/>
          </p:cNvPicPr>
          <p:nvPr/>
        </p:nvPicPr>
        <p:blipFill>
          <a:blip r:embed="rId8"/>
          <a:stretch>
            <a:fillRect/>
          </a:stretch>
        </p:blipFill>
        <p:spPr>
          <a:xfrm>
            <a:off x="49209" y="6063360"/>
            <a:ext cx="801049" cy="677989"/>
          </a:xfrm>
          <a:prstGeom prst="rect">
            <a:avLst/>
          </a:prstGeom>
        </p:spPr>
      </p:pic>
    </p:spTree>
    <p:extLst>
      <p:ext uri="{BB962C8B-B14F-4D97-AF65-F5344CB8AC3E}">
        <p14:creationId xmlns:p14="http://schemas.microsoft.com/office/powerpoint/2010/main" val="41814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defTabSz="914377">
              <a:defRPr/>
            </a:pPr>
            <a:fld id="{195613C8-0CC0-7044-BC6F-4A907750527C}" type="slidenum">
              <a:rPr lang="fr-FR">
                <a:solidFill>
                  <a:srgbClr val="FFFFFF"/>
                </a:solidFill>
              </a:rPr>
              <a:pPr defTabSz="914377">
                <a:defRPr/>
              </a:pPr>
              <a:t>88</a:t>
            </a:fld>
            <a:endParaRPr lang="fr-FR" dirty="0">
              <a:solidFill>
                <a:srgbClr val="FFFFFF"/>
              </a:solidFill>
            </a:endParaRPr>
          </a:p>
        </p:txBody>
      </p:sp>
      <p:sp>
        <p:nvSpPr>
          <p:cNvPr id="72706" name="Titre 3"/>
          <p:cNvSpPr>
            <a:spLocks noGrp="1"/>
          </p:cNvSpPr>
          <p:nvPr>
            <p:ph type="title"/>
          </p:nvPr>
        </p:nvSpPr>
        <p:spPr>
          <a:xfrm>
            <a:off x="773543" y="2390992"/>
            <a:ext cx="10644912" cy="1200569"/>
          </a:xfrm>
        </p:spPr>
        <p:txBody>
          <a:bodyPr/>
          <a:lstStyle/>
          <a:p>
            <a:pPr algn="ctr">
              <a:lnSpc>
                <a:spcPct val="150000"/>
              </a:lnSpc>
            </a:pPr>
            <a:r>
              <a:rPr lang="it-IT" sz="2667" dirty="0"/>
              <a:t>Controlla eventuali nuovi pericoli mentre ti avvicini al luogo dell’incidente</a:t>
            </a:r>
            <a:br>
              <a:rPr lang="en-GB" sz="2667" dirty="0"/>
            </a:br>
            <a:r>
              <a:rPr lang="en-GB" sz="2667" dirty="0" err="1"/>
              <a:t>Altre</a:t>
            </a:r>
            <a:r>
              <a:rPr lang="en-GB" sz="2667" dirty="0"/>
              <a:t> auto </a:t>
            </a:r>
            <a:r>
              <a:rPr lang="en-GB" sz="2667" dirty="0" err="1"/>
              <a:t>da</a:t>
            </a:r>
            <a:r>
              <a:rPr lang="en-GB" sz="2667" dirty="0"/>
              <a:t> </a:t>
            </a:r>
            <a:r>
              <a:rPr lang="en-GB" sz="2667" dirty="0" err="1"/>
              <a:t>competizione </a:t>
            </a:r>
            <a:r>
              <a:rPr lang="fr-FR" sz="2667" dirty="0">
                <a:solidFill>
                  <a:schemeClr val="tx2"/>
                </a:solidFill>
              </a:rPr>
              <a:t>|</a:t>
            </a:r>
            <a:r>
              <a:rPr lang="fr-FR" sz="2667" dirty="0"/>
              <a:t> </a:t>
            </a:r>
            <a:r>
              <a:rPr lang="en-GB" sz="2667" dirty="0" err="1"/>
              <a:t>Liquidi</a:t>
            </a:r>
            <a:r>
              <a:rPr lang="en-GB" sz="2667" dirty="0"/>
              <a:t> </a:t>
            </a:r>
            <a:r>
              <a:rPr lang="en-GB" sz="2667" dirty="0" err="1"/>
              <a:t>che</a:t>
            </a:r>
            <a:r>
              <a:rPr lang="en-GB" sz="2667" dirty="0"/>
              <a:t> </a:t>
            </a:r>
            <a:r>
              <a:rPr lang="en-GB" sz="2667" dirty="0" err="1"/>
              <a:t>fuoriescono </a:t>
            </a:r>
            <a:r>
              <a:rPr lang="fr-FR" sz="2667" dirty="0">
                <a:solidFill>
                  <a:schemeClr val="tx2"/>
                </a:solidFill>
              </a:rPr>
              <a:t>|</a:t>
            </a:r>
            <a:r>
              <a:rPr lang="fr-FR" sz="2667" dirty="0"/>
              <a:t> </a:t>
            </a:r>
            <a:r>
              <a:rPr lang="en-GB" sz="2667" dirty="0" err="1"/>
              <a:t>Incendio</a:t>
            </a:r>
            <a:r>
              <a:rPr lang="en-GB" sz="2667" dirty="0"/>
              <a:t> </a:t>
            </a:r>
            <a:r>
              <a:rPr lang="fr-FR" sz="2667" dirty="0">
                <a:solidFill>
                  <a:schemeClr val="tx2"/>
                </a:solidFill>
              </a:rPr>
              <a:t>|</a:t>
            </a:r>
            <a:r>
              <a:rPr lang="fr-FR" sz="2667" dirty="0"/>
              <a:t> </a:t>
            </a:r>
            <a:r>
              <a:rPr lang="en-GB" sz="2667" dirty="0" err="1"/>
              <a:t>Ambiente</a:t>
            </a:r>
            <a:endParaRPr lang="en-GB" sz="2667" dirty="0"/>
          </a:p>
        </p:txBody>
      </p:sp>
      <p:cxnSp>
        <p:nvCxnSpPr>
          <p:cNvPr id="32" name="Straight Connector 18"/>
          <p:cNvCxnSpPr/>
          <p:nvPr/>
        </p:nvCxnSpPr>
        <p:spPr>
          <a:xfrm>
            <a:off x="1892301" y="6866467"/>
            <a:ext cx="10299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ous-titre 3">
            <a:extLst>
              <a:ext uri="{FF2B5EF4-FFF2-40B4-BE49-F238E27FC236}">
                <a16:creationId xmlns:a16="http://schemas.microsoft.com/office/drawing/2014/main" id="{C4258051-A8F4-D341-82A1-C707444ED496}"/>
              </a:ext>
            </a:extLst>
          </p:cNvPr>
          <p:cNvSpPr>
            <a:spLocks noGrp="1"/>
          </p:cNvSpPr>
          <p:nvPr>
            <p:ph type="subTitle" idx="1"/>
          </p:nvPr>
        </p:nvSpPr>
        <p:spPr bwMode="auto">
          <a:xfrm>
            <a:off x="0" y="1752465"/>
            <a:ext cx="12192000" cy="630588"/>
          </a:xfrm>
        </p:spPr>
        <p:txBody>
          <a:bodyPr wrap="square" numCol="1" anchor="t" anchorCtr="0" compatLnSpc="1">
            <a:prstTxWarp prst="textNoShape">
              <a:avLst/>
            </a:prstTxWarp>
          </a:bodyPr>
          <a:lstStyle/>
          <a:p>
            <a:r>
              <a:rPr lang="en-GB" sz="3200" dirty="0">
                <a:latin typeface="Avenir Book" panose="02000503020000020003" pitchFamily="2" charset="0"/>
              </a:rPr>
              <a:t>VALUTAZIONE DI </a:t>
            </a:r>
            <a:r>
              <a:rPr lang="en-GB" sz="3200" dirty="0">
                <a:solidFill>
                  <a:schemeClr val="tx2"/>
                </a:solidFill>
                <a:latin typeface="Avenir Book" panose="02000503020000020003" pitchFamily="2" charset="0"/>
              </a:rPr>
              <a:t>UN LUOGO</a:t>
            </a:r>
            <a:endParaRPr lang="fr-FR" altLang="fr-FR" sz="3200" dirty="0">
              <a:solidFill>
                <a:schemeClr val="tx2"/>
              </a:solidFill>
              <a:latin typeface="Avenir Book" panose="02000503020000020003" pitchFamily="2" charset="0"/>
            </a:endParaRPr>
          </a:p>
        </p:txBody>
      </p:sp>
      <p:sp>
        <p:nvSpPr>
          <p:cNvPr id="10" name="Titre 3">
            <a:extLst>
              <a:ext uri="{FF2B5EF4-FFF2-40B4-BE49-F238E27FC236}">
                <a16:creationId xmlns:a16="http://schemas.microsoft.com/office/drawing/2014/main" id="{4822A84F-AB5D-BC49-A744-FAE38A65E8B4}"/>
              </a:ext>
            </a:extLst>
          </p:cNvPr>
          <p:cNvSpPr txBox="1">
            <a:spLocks/>
          </p:cNvSpPr>
          <p:nvPr/>
        </p:nvSpPr>
        <p:spPr bwMode="auto">
          <a:xfrm>
            <a:off x="1168458" y="4055511"/>
            <a:ext cx="9875572" cy="78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noAutofit/>
          </a:bodyPr>
          <a:lstStyle>
            <a:lvl1pPr algn="l" defTabSz="685800" rtl="0" fontAlgn="base">
              <a:lnSpc>
                <a:spcPct val="100000"/>
              </a:lnSpc>
              <a:spcBef>
                <a:spcPct val="0"/>
              </a:spcBef>
              <a:spcAft>
                <a:spcPct val="0"/>
              </a:spcAft>
              <a:defRPr sz="1400" b="0" i="0" kern="1200">
                <a:solidFill>
                  <a:schemeClr val="accent1"/>
                </a:solidFill>
                <a:latin typeface="Futura Std Light" charset="0"/>
                <a:ea typeface="Futura Std Light" charset="0"/>
                <a:cs typeface="Futura Std Light" charset="0"/>
              </a:defRPr>
            </a:lvl1pPr>
            <a:lvl2pPr algn="l" defTabSz="685800" rtl="0" fontAlgn="base">
              <a:lnSpc>
                <a:spcPct val="90000"/>
              </a:lnSpc>
              <a:spcBef>
                <a:spcPct val="0"/>
              </a:spcBef>
              <a:spcAft>
                <a:spcPct val="0"/>
              </a:spcAft>
              <a:defRPr sz="3300">
                <a:solidFill>
                  <a:schemeClr val="tx1"/>
                </a:solidFill>
                <a:latin typeface="Calibri Light" charset="0"/>
              </a:defRPr>
            </a:lvl2pPr>
            <a:lvl3pPr algn="l" defTabSz="685800" rtl="0" fontAlgn="base">
              <a:lnSpc>
                <a:spcPct val="90000"/>
              </a:lnSpc>
              <a:spcBef>
                <a:spcPct val="0"/>
              </a:spcBef>
              <a:spcAft>
                <a:spcPct val="0"/>
              </a:spcAft>
              <a:defRPr sz="3300">
                <a:solidFill>
                  <a:schemeClr val="tx1"/>
                </a:solidFill>
                <a:latin typeface="Calibri Light" charset="0"/>
              </a:defRPr>
            </a:lvl3pPr>
            <a:lvl4pPr algn="l" defTabSz="685800" rtl="0" fontAlgn="base">
              <a:lnSpc>
                <a:spcPct val="90000"/>
              </a:lnSpc>
              <a:spcBef>
                <a:spcPct val="0"/>
              </a:spcBef>
              <a:spcAft>
                <a:spcPct val="0"/>
              </a:spcAft>
              <a:defRPr sz="3300">
                <a:solidFill>
                  <a:schemeClr val="tx1"/>
                </a:solidFill>
                <a:latin typeface="Calibri Light" charset="0"/>
              </a:defRPr>
            </a:lvl4pPr>
            <a:lvl5pPr algn="l" defTabSz="685800" rtl="0" fontAlgn="base">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a:lstStyle>
          <a:p>
            <a:pPr algn="ctr" defTabSz="914377"/>
            <a:r>
              <a:rPr lang="it-IT" sz="3200" dirty="0">
                <a:solidFill>
                  <a:srgbClr val="FFFFFF"/>
                </a:solidFill>
                <a:latin typeface="Avenir Book" panose="02000503020000020003" pitchFamily="2" charset="0"/>
              </a:rPr>
              <a:t>Lo stato di un incidente può cambiare in qualsiasi momento</a:t>
            </a:r>
            <a:endParaRPr lang="en-GB" sz="3200" dirty="0">
              <a:solidFill>
                <a:srgbClr val="FFFFFF"/>
              </a:solidFill>
              <a:latin typeface="Avenir Book" panose="02000503020000020003" pitchFamily="2" charset="0"/>
            </a:endParaRPr>
          </a:p>
        </p:txBody>
      </p:sp>
      <p:sp>
        <p:nvSpPr>
          <p:cNvPr id="12" name="Espace réservé du numéro de diapositive 2">
            <a:extLst>
              <a:ext uri="{FF2B5EF4-FFF2-40B4-BE49-F238E27FC236}">
                <a16:creationId xmlns:a16="http://schemas.microsoft.com/office/drawing/2014/main" id="{7D020314-D3E5-0643-8176-10C6860BA39E}"/>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6.a</a:t>
            </a:r>
          </a:p>
        </p:txBody>
      </p:sp>
      <p:sp>
        <p:nvSpPr>
          <p:cNvPr id="13" name="Rettangolo 12">
            <a:extLst>
              <a:ext uri="{FF2B5EF4-FFF2-40B4-BE49-F238E27FC236}">
                <a16:creationId xmlns:a16="http://schemas.microsoft.com/office/drawing/2014/main" id="{B71AF917-E639-5F44-ADA4-00BEC0D2DB30}"/>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4" name="Immagine 13">
            <a:extLst>
              <a:ext uri="{FF2B5EF4-FFF2-40B4-BE49-F238E27FC236}">
                <a16:creationId xmlns:a16="http://schemas.microsoft.com/office/drawing/2014/main" id="{93264A35-8629-D14F-B03E-1E0C1387B82E}"/>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351082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52691" y="1604337"/>
            <a:ext cx="10711455" cy="4146183"/>
          </a:xfrm>
        </p:spPr>
        <p:txBody>
          <a:bodyPr/>
          <a:lstStyle/>
          <a:p>
            <a:pPr>
              <a:spcAft>
                <a:spcPts val="1600"/>
              </a:spcAft>
            </a:pPr>
            <a:r>
              <a:rPr lang="fr-FR" sz="3200" dirty="0">
                <a:solidFill>
                  <a:schemeClr val="tx2"/>
                </a:solidFill>
              </a:rPr>
              <a:t>PRINCIPI </a:t>
            </a:r>
            <a:r>
              <a:rPr lang="fr-FR" sz="3200" dirty="0"/>
              <a:t>BASE</a:t>
            </a:r>
          </a:p>
          <a:p>
            <a:pPr marL="457189" indent="-457189">
              <a:spcAft>
                <a:spcPts val="0"/>
              </a:spcAft>
              <a:buFont typeface="Wingdings" pitchFamily="2" charset="2"/>
              <a:buChar char="§"/>
            </a:pPr>
            <a:r>
              <a:rPr lang="fr-FR" sz="2400" dirty="0"/>
              <a:t>Se un’auto esce di strada, anche altre potrebbero uscire nello stesso posto</a:t>
            </a:r>
          </a:p>
          <a:p>
            <a:pPr marL="457189" indent="-457189">
              <a:spcAft>
                <a:spcPts val="0"/>
              </a:spcAft>
              <a:buFont typeface="Wingdings" pitchFamily="2" charset="2"/>
              <a:buChar char="§"/>
            </a:pPr>
            <a:r>
              <a:rPr lang="fr-FR" sz="2400" dirty="0"/>
              <a:t>MAI rischiare la tua sicurezza</a:t>
            </a:r>
          </a:p>
          <a:p>
            <a:pPr marL="457189" indent="-457189">
              <a:spcAft>
                <a:spcPts val="0"/>
              </a:spcAft>
              <a:buFont typeface="Wingdings" pitchFamily="2" charset="2"/>
              <a:buChar char="§"/>
            </a:pPr>
            <a:r>
              <a:rPr lang="fr-FR" sz="2400" dirty="0"/>
              <a:t>Assicurati SEMPRE che una persona si occupi della tua sicurezza</a:t>
            </a:r>
          </a:p>
          <a:p>
            <a:pPr marL="457189" indent="-457189">
              <a:spcAft>
                <a:spcPts val="0"/>
              </a:spcAft>
              <a:buFont typeface="Wingdings" pitchFamily="2" charset="2"/>
              <a:buChar char="§"/>
            </a:pPr>
            <a:r>
              <a:rPr lang="fr-FR" sz="2400" dirty="0"/>
              <a:t>Devi essere consapevole degli intervalli di tempo che intercorrono fra l’arrivo di un’auto e un’altra</a:t>
            </a:r>
          </a:p>
          <a:p>
            <a:pPr marL="457189" indent="-457189">
              <a:spcAft>
                <a:spcPts val="0"/>
              </a:spcAft>
              <a:buFont typeface="Wingdings" pitchFamily="2" charset="2"/>
              <a:buChar char="§"/>
            </a:pPr>
            <a:r>
              <a:rPr lang="fr-FR" sz="2400" dirty="0"/>
              <a:t>Devi essere consapevole dei pericoli</a:t>
            </a:r>
          </a:p>
          <a:p>
            <a:pPr marL="457189" indent="-457189">
              <a:spcAft>
                <a:spcPts val="0"/>
              </a:spcAft>
              <a:buFont typeface="Wingdings" pitchFamily="2" charset="2"/>
              <a:buChar char="§"/>
            </a:pPr>
            <a:r>
              <a:rPr lang="fr-FR" sz="2400" dirty="0"/>
              <a:t>NON discutere con i media</a:t>
            </a:r>
          </a:p>
        </p:txBody>
      </p:sp>
      <p:sp>
        <p:nvSpPr>
          <p:cNvPr id="2" name="Espace réservé du numéro de diapositive 1"/>
          <p:cNvSpPr>
            <a:spLocks noGrp="1"/>
          </p:cNvSpPr>
          <p:nvPr>
            <p:ph type="sldNum" sz="quarter" idx="10"/>
          </p:nvPr>
        </p:nvSpPr>
        <p:spPr/>
        <p:txBody>
          <a:bodyPr/>
          <a:lstStyle/>
          <a:p>
            <a:pPr defTabSz="914377">
              <a:defRPr/>
            </a:pPr>
            <a:fld id="{D4D5BBDB-CF2B-4B42-94C9-A92F04A2E2BE}" type="slidenum">
              <a:rPr lang="fr-FR">
                <a:solidFill>
                  <a:srgbClr val="FFFFFF"/>
                </a:solidFill>
              </a:rPr>
              <a:pPr defTabSz="914377">
                <a:defRPr/>
              </a:pPr>
              <a:t>89</a:t>
            </a:fld>
            <a:endParaRPr lang="fr-FR" dirty="0">
              <a:solidFill>
                <a:srgbClr val="FFFFFF"/>
              </a:solidFill>
            </a:endParaRPr>
          </a:p>
        </p:txBody>
      </p:sp>
      <p:sp>
        <p:nvSpPr>
          <p:cNvPr id="8" name="Espace réservé du numéro de diapositive 2">
            <a:extLst>
              <a:ext uri="{FF2B5EF4-FFF2-40B4-BE49-F238E27FC236}">
                <a16:creationId xmlns:a16="http://schemas.microsoft.com/office/drawing/2014/main" id="{EA43F9B7-E7AA-C647-93B3-F6D071B805CA}"/>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6.a</a:t>
            </a:r>
          </a:p>
        </p:txBody>
      </p:sp>
      <p:sp>
        <p:nvSpPr>
          <p:cNvPr id="9" name="Rettangolo 8">
            <a:extLst>
              <a:ext uri="{FF2B5EF4-FFF2-40B4-BE49-F238E27FC236}">
                <a16:creationId xmlns:a16="http://schemas.microsoft.com/office/drawing/2014/main" id="{11A4DB9C-9451-7F48-B719-814C305D509F}"/>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EFAFDB46-E62A-3D43-80D3-AF3F2C75140E}"/>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418092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803114" y="310807"/>
            <a:ext cx="6606604" cy="5584087"/>
          </a:xfrm>
        </p:spPr>
        <p:txBody>
          <a:bodyPr>
            <a:noAutofit/>
          </a:bodyPr>
          <a:lstStyle/>
          <a:p>
            <a:r>
              <a:rPr lang="en-US" sz="2400" b="1" dirty="0" err="1">
                <a:solidFill>
                  <a:schemeClr val="tx2"/>
                </a:solidFill>
                <a:latin typeface="Avenir Book" panose="02000503020000020003" pitchFamily="2" charset="0"/>
              </a:rPr>
              <a:t>Che</a:t>
            </a:r>
            <a:r>
              <a:rPr lang="en-US" sz="2400" b="1" dirty="0">
                <a:solidFill>
                  <a:schemeClr val="tx2"/>
                </a:solidFill>
                <a:latin typeface="Avenir Book" panose="02000503020000020003" pitchFamily="2" charset="0"/>
              </a:rPr>
              <a:t> </a:t>
            </a:r>
            <a:r>
              <a:rPr lang="en-US" sz="2400" b="1" dirty="0" err="1">
                <a:solidFill>
                  <a:schemeClr val="tx2"/>
                </a:solidFill>
                <a:latin typeface="Avenir Book" panose="02000503020000020003" pitchFamily="2" charset="0"/>
              </a:rPr>
              <a:t>cos’è</a:t>
            </a:r>
            <a:r>
              <a:rPr lang="en-US" sz="2400" b="1" dirty="0">
                <a:solidFill>
                  <a:schemeClr val="tx2"/>
                </a:solidFill>
                <a:latin typeface="Avenir Book" panose="02000503020000020003" pitchFamily="2" charset="0"/>
              </a:rPr>
              <a:t> la FIA?</a:t>
            </a:r>
            <a:endParaRPr lang="en-US" sz="2400" b="1" dirty="0">
              <a:latin typeface="Avenir Book" panose="02000503020000020003" pitchFamily="2" charset="0"/>
            </a:endParaRPr>
          </a:p>
          <a:p>
            <a:pPr algn="just"/>
            <a:r>
              <a:rPr lang="en-US" sz="2400" dirty="0">
                <a:latin typeface="Avenir Book" panose="02000503020000020003" pitchFamily="2" charset="0"/>
              </a:rPr>
              <a:t>La Fédération </a:t>
            </a:r>
            <a:r>
              <a:rPr lang="en-US" sz="2400" dirty="0" err="1">
                <a:latin typeface="Avenir Book" panose="02000503020000020003" pitchFamily="2" charset="0"/>
              </a:rPr>
              <a:t>Internationale</a:t>
            </a:r>
            <a:r>
              <a:rPr lang="en-US" sz="2400" dirty="0">
                <a:latin typeface="Avenir Book" panose="02000503020000020003" pitchFamily="2" charset="0"/>
              </a:rPr>
              <a:t> de </a:t>
            </a:r>
            <a:r>
              <a:rPr lang="en-US" sz="2400" dirty="0" err="1">
                <a:latin typeface="Avenir Book" panose="02000503020000020003" pitchFamily="2" charset="0"/>
              </a:rPr>
              <a:t>l'Automobile</a:t>
            </a:r>
            <a:r>
              <a:rPr lang="en-US" sz="2400" dirty="0">
                <a:latin typeface="Avenir Book" panose="02000503020000020003" pitchFamily="2" charset="0"/>
              </a:rPr>
              <a:t> (FIA)  è </a:t>
            </a:r>
            <a:r>
              <a:rPr lang="en-US" sz="2400" dirty="0" err="1">
                <a:latin typeface="Avenir Book" panose="02000503020000020003" pitchFamily="2" charset="0"/>
              </a:rPr>
              <a:t>l’ente</a:t>
            </a:r>
            <a:r>
              <a:rPr lang="en-US" sz="2400" dirty="0">
                <a:latin typeface="Avenir Book" panose="02000503020000020003" pitchFamily="2" charset="0"/>
              </a:rPr>
              <a:t> </a:t>
            </a:r>
            <a:r>
              <a:rPr lang="en-US" sz="2400" dirty="0" err="1">
                <a:latin typeface="Avenir Book" panose="02000503020000020003" pitchFamily="2" charset="0"/>
              </a:rPr>
              <a:t>che</a:t>
            </a:r>
            <a:r>
              <a:rPr lang="en-US" sz="2400" dirty="0">
                <a:latin typeface="Avenir Book" panose="02000503020000020003" pitchFamily="2" charset="0"/>
              </a:rPr>
              <a:t> </a:t>
            </a:r>
            <a:r>
              <a:rPr lang="en-US" sz="2400" dirty="0" err="1">
                <a:latin typeface="Avenir Book" panose="02000503020000020003" pitchFamily="2" charset="0"/>
              </a:rPr>
              <a:t>governa</a:t>
            </a:r>
            <a:r>
              <a:rPr lang="en-US" sz="2400" dirty="0">
                <a:latin typeface="Avenir Book" panose="02000503020000020003" pitchFamily="2" charset="0"/>
              </a:rPr>
              <a:t> </a:t>
            </a:r>
            <a:r>
              <a:rPr lang="en-US" sz="2400" dirty="0" err="1">
                <a:latin typeface="Avenir Book" panose="02000503020000020003" pitchFamily="2" charset="0"/>
              </a:rPr>
              <a:t>il</a:t>
            </a:r>
            <a:r>
              <a:rPr lang="en-US" sz="2400" dirty="0">
                <a:latin typeface="Avenir Book" panose="02000503020000020003" pitchFamily="2" charset="0"/>
              </a:rPr>
              <a:t> motorsport </a:t>
            </a:r>
            <a:r>
              <a:rPr lang="en-US" sz="2400" dirty="0" err="1">
                <a:latin typeface="Avenir Book" panose="02000503020000020003" pitchFamily="2" charset="0"/>
              </a:rPr>
              <a:t>mondiale</a:t>
            </a:r>
            <a:r>
              <a:rPr lang="en-US" sz="2400" dirty="0">
                <a:latin typeface="Avenir Book" panose="02000503020000020003" pitchFamily="2" charset="0"/>
              </a:rPr>
              <a:t> ed è </a:t>
            </a:r>
            <a:r>
              <a:rPr lang="en-US" sz="2400" dirty="0" err="1">
                <a:latin typeface="Avenir Book" panose="02000503020000020003" pitchFamily="2" charset="0"/>
              </a:rPr>
              <a:t>responsabile</a:t>
            </a:r>
            <a:r>
              <a:rPr lang="en-US" sz="2400" dirty="0">
                <a:latin typeface="Avenir Book" panose="02000503020000020003" pitchFamily="2" charset="0"/>
              </a:rPr>
              <a:t> </a:t>
            </a:r>
            <a:r>
              <a:rPr lang="en-US" sz="2400" dirty="0" err="1">
                <a:latin typeface="Avenir Book" panose="02000503020000020003" pitchFamily="2" charset="0"/>
              </a:rPr>
              <a:t>dell’amministrazione</a:t>
            </a:r>
            <a:r>
              <a:rPr lang="en-US" sz="2400" dirty="0">
                <a:latin typeface="Avenir Book" panose="02000503020000020003" pitchFamily="2" charset="0"/>
              </a:rPr>
              <a:t> di </a:t>
            </a:r>
            <a:r>
              <a:rPr lang="en-US" sz="2400" dirty="0" err="1">
                <a:latin typeface="Avenir Book" panose="02000503020000020003" pitchFamily="2" charset="0"/>
              </a:rPr>
              <a:t>tutti</a:t>
            </a:r>
            <a:r>
              <a:rPr lang="en-US" sz="2400" dirty="0">
                <a:latin typeface="Avenir Book" panose="02000503020000020003" pitchFamily="2" charset="0"/>
              </a:rPr>
              <a:t> </a:t>
            </a:r>
            <a:r>
              <a:rPr lang="en-US" sz="2400" dirty="0" err="1">
                <a:latin typeface="Avenir Book" panose="02000503020000020003" pitchFamily="2" charset="0"/>
              </a:rPr>
              <a:t>i</a:t>
            </a:r>
            <a:r>
              <a:rPr lang="en-US" sz="2400" dirty="0">
                <a:latin typeface="Avenir Book" panose="02000503020000020003" pitchFamily="2" charset="0"/>
              </a:rPr>
              <a:t> </a:t>
            </a:r>
            <a:r>
              <a:rPr lang="en-US" sz="2400" dirty="0" err="1">
                <a:latin typeface="Avenir Book" panose="02000503020000020003" pitchFamily="2" charset="0"/>
              </a:rPr>
              <a:t>campionati</a:t>
            </a:r>
            <a:r>
              <a:rPr lang="en-US" sz="2400" dirty="0">
                <a:latin typeface="Avenir Book" panose="02000503020000020003" pitchFamily="2" charset="0"/>
              </a:rPr>
              <a:t> e </a:t>
            </a:r>
            <a:r>
              <a:rPr lang="en-US" sz="2400" dirty="0" err="1">
                <a:latin typeface="Avenir Book" panose="02000503020000020003" pitchFamily="2" charset="0"/>
              </a:rPr>
              <a:t>delle</a:t>
            </a:r>
            <a:r>
              <a:rPr lang="en-US" sz="2400" dirty="0">
                <a:latin typeface="Avenir Book" panose="02000503020000020003" pitchFamily="2" charset="0"/>
              </a:rPr>
              <a:t> </a:t>
            </a:r>
            <a:r>
              <a:rPr lang="en-US" sz="2400" dirty="0" err="1">
                <a:latin typeface="Avenir Book" panose="02000503020000020003" pitchFamily="2" charset="0"/>
              </a:rPr>
              <a:t>manifestazioni</a:t>
            </a:r>
            <a:r>
              <a:rPr lang="en-US" sz="2400" dirty="0">
                <a:latin typeface="Avenir Book" panose="02000503020000020003" pitchFamily="2" charset="0"/>
              </a:rPr>
              <a:t> </a:t>
            </a:r>
            <a:r>
              <a:rPr lang="en-US" sz="2400" dirty="0" err="1">
                <a:latin typeface="Avenir Book" panose="02000503020000020003" pitchFamily="2" charset="0"/>
              </a:rPr>
              <a:t>internazionali</a:t>
            </a:r>
            <a:r>
              <a:rPr lang="en-US" sz="2400" dirty="0">
                <a:latin typeface="Avenir Book" panose="02000503020000020003" pitchFamily="2" charset="0"/>
              </a:rPr>
              <a:t>, </a:t>
            </a:r>
            <a:r>
              <a:rPr lang="en-US" sz="2400" dirty="0" err="1">
                <a:latin typeface="Avenir Book" panose="02000503020000020003" pitchFamily="2" charset="0"/>
              </a:rPr>
              <a:t>così</a:t>
            </a:r>
            <a:r>
              <a:rPr lang="en-US" sz="2400" dirty="0">
                <a:latin typeface="Avenir Book" panose="02000503020000020003" pitchFamily="2" charset="0"/>
              </a:rPr>
              <a:t> come di quelle </a:t>
            </a:r>
            <a:r>
              <a:rPr lang="en-US" sz="2400" dirty="0" err="1">
                <a:latin typeface="Avenir Book" panose="02000503020000020003" pitchFamily="2" charset="0"/>
              </a:rPr>
              <a:t>regionali</a:t>
            </a:r>
            <a:r>
              <a:rPr lang="en-US" sz="2400" dirty="0">
                <a:latin typeface="Avenir Book" panose="02000503020000020003" pitchFamily="2" charset="0"/>
              </a:rPr>
              <a:t> e </a:t>
            </a:r>
            <a:r>
              <a:rPr lang="en-US" sz="2400" dirty="0" err="1">
                <a:latin typeface="Avenir Book" panose="02000503020000020003" pitchFamily="2" charset="0"/>
              </a:rPr>
              <a:t>nazionali</a:t>
            </a:r>
            <a:r>
              <a:rPr lang="en-US" sz="2400" dirty="0">
                <a:latin typeface="Avenir Book" panose="02000503020000020003" pitchFamily="2" charset="0"/>
              </a:rPr>
              <a:t>, </a:t>
            </a:r>
            <a:r>
              <a:rPr lang="en-US" sz="2400" dirty="0" err="1">
                <a:latin typeface="Avenir Book" panose="02000503020000020003" pitchFamily="2" charset="0"/>
              </a:rPr>
              <a:t>organizzate</a:t>
            </a:r>
            <a:r>
              <a:rPr lang="en-US" sz="2400" dirty="0">
                <a:latin typeface="Avenir Book" panose="02000503020000020003" pitchFamily="2" charset="0"/>
              </a:rPr>
              <a:t> </a:t>
            </a:r>
            <a:r>
              <a:rPr lang="en-US" sz="2400" dirty="0" err="1">
                <a:latin typeface="Avenir Book" panose="02000503020000020003" pitchFamily="2" charset="0"/>
              </a:rPr>
              <a:t>attraverso</a:t>
            </a:r>
            <a:r>
              <a:rPr lang="en-US" sz="2400" dirty="0">
                <a:latin typeface="Avenir Book" panose="02000503020000020003" pitchFamily="2" charset="0"/>
              </a:rPr>
              <a:t> </a:t>
            </a:r>
            <a:r>
              <a:rPr lang="en-US" sz="2400" dirty="0" err="1">
                <a:latin typeface="Avenir Book" panose="02000503020000020003" pitchFamily="2" charset="0"/>
              </a:rPr>
              <a:t>Ie</a:t>
            </a:r>
            <a:r>
              <a:rPr lang="en-US" sz="2400" dirty="0">
                <a:latin typeface="Avenir Book" panose="02000503020000020003" pitchFamily="2" charset="0"/>
              </a:rPr>
              <a:t> sue </a:t>
            </a:r>
            <a:r>
              <a:rPr lang="en-US" sz="2400" dirty="0" err="1">
                <a:latin typeface="Avenir Book" panose="02000503020000020003" pitchFamily="2" charset="0"/>
              </a:rPr>
              <a:t>federazioni</a:t>
            </a:r>
            <a:r>
              <a:rPr lang="en-US" sz="2400" dirty="0">
                <a:latin typeface="Avenir Book" panose="02000503020000020003" pitchFamily="2" charset="0"/>
              </a:rPr>
              <a:t> affiliate in </a:t>
            </a:r>
            <a:r>
              <a:rPr lang="en-US" sz="2400" dirty="0" err="1">
                <a:latin typeface="Avenir Book" panose="02000503020000020003" pitchFamily="2" charset="0"/>
              </a:rPr>
              <a:t>ogni</a:t>
            </a:r>
            <a:r>
              <a:rPr lang="en-US" sz="2400" dirty="0">
                <a:latin typeface="Avenir Book" panose="02000503020000020003" pitchFamily="2" charset="0"/>
              </a:rPr>
              <a:t> </a:t>
            </a:r>
            <a:r>
              <a:rPr lang="en-US" sz="2400" dirty="0" err="1">
                <a:latin typeface="Avenir Book" panose="02000503020000020003" pitchFamily="2" charset="0"/>
              </a:rPr>
              <a:t>paese</a:t>
            </a:r>
            <a:r>
              <a:rPr lang="en-US" sz="2400" dirty="0">
                <a:latin typeface="Avenir Book" panose="02000503020000020003" pitchFamily="2" charset="0"/>
              </a:rPr>
              <a:t>, </a:t>
            </a:r>
            <a:r>
              <a:rPr lang="en-US" sz="2400" dirty="0" err="1">
                <a:latin typeface="Avenir Book" panose="02000503020000020003" pitchFamily="2" charset="0"/>
              </a:rPr>
              <a:t>riconosciute</a:t>
            </a:r>
            <a:r>
              <a:rPr lang="en-US" sz="2400" dirty="0">
                <a:latin typeface="Avenir Book" panose="02000503020000020003" pitchFamily="2" charset="0"/>
              </a:rPr>
              <a:t> quali </a:t>
            </a:r>
            <a:r>
              <a:rPr lang="en-US" sz="2400" dirty="0" err="1">
                <a:latin typeface="Avenir Book" panose="02000503020000020003" pitchFamily="2" charset="0"/>
              </a:rPr>
              <a:t>Federazioni</a:t>
            </a:r>
            <a:r>
              <a:rPr lang="en-US" sz="2400" dirty="0">
                <a:latin typeface="Avenir Book" panose="02000503020000020003" pitchFamily="2" charset="0"/>
              </a:rPr>
              <a:t> </a:t>
            </a:r>
            <a:r>
              <a:rPr lang="en-US" sz="2400" dirty="0" err="1">
                <a:latin typeface="Avenir Book" panose="02000503020000020003" pitchFamily="2" charset="0"/>
              </a:rPr>
              <a:t>Nazionali</a:t>
            </a:r>
            <a:r>
              <a:rPr lang="en-US" sz="2400" dirty="0">
                <a:latin typeface="Avenir Book" panose="02000503020000020003" pitchFamily="2" charset="0"/>
              </a:rPr>
              <a:t>.</a:t>
            </a:r>
            <a:endParaRPr lang="en-US" sz="2133" b="1" dirty="0">
              <a:latin typeface="Avenir Book" panose="02000503020000020003" pitchFamily="2" charset="0"/>
            </a:endParaRPr>
          </a:p>
          <a:p>
            <a:r>
              <a:rPr lang="en-US" sz="2400" b="1" dirty="0">
                <a:solidFill>
                  <a:schemeClr val="tx2"/>
                </a:solidFill>
                <a:latin typeface="Avenir Book" panose="02000503020000020003" pitchFamily="2" charset="0"/>
              </a:rPr>
              <a:t>Cosa fa ACI Sport?</a:t>
            </a:r>
          </a:p>
          <a:p>
            <a:pPr algn="just"/>
            <a:r>
              <a:rPr lang="en-US" sz="2400" dirty="0">
                <a:solidFill>
                  <a:schemeClr val="bg1">
                    <a:lumMod val="20000"/>
                    <a:lumOff val="80000"/>
                  </a:schemeClr>
                </a:solidFill>
                <a:latin typeface="Avenir Book" panose="02000503020000020003" pitchFamily="2" charset="0"/>
              </a:rPr>
              <a:t>ACI </a:t>
            </a:r>
            <a:r>
              <a:rPr lang="en-US" sz="2400" dirty="0" err="1">
                <a:solidFill>
                  <a:schemeClr val="bg1">
                    <a:lumMod val="20000"/>
                    <a:lumOff val="80000"/>
                  </a:schemeClr>
                </a:solidFill>
                <a:latin typeface="Avenir Book" panose="02000503020000020003" pitchFamily="2" charset="0"/>
              </a:rPr>
              <a:t>Sport è</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affiliata</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alla</a:t>
            </a:r>
            <a:r>
              <a:rPr lang="en-US" sz="2400" dirty="0">
                <a:solidFill>
                  <a:schemeClr val="bg1">
                    <a:lumMod val="20000"/>
                    <a:lumOff val="80000"/>
                  </a:schemeClr>
                </a:solidFill>
                <a:latin typeface="Avenir Book" panose="02000503020000020003" pitchFamily="2" charset="0"/>
              </a:rPr>
              <a:t> FIA ed è </a:t>
            </a:r>
            <a:r>
              <a:rPr lang="en-US" sz="2400" dirty="0" err="1">
                <a:solidFill>
                  <a:schemeClr val="bg1">
                    <a:lumMod val="20000"/>
                    <a:lumOff val="80000"/>
                  </a:schemeClr>
                </a:solidFill>
                <a:latin typeface="Avenir Book" panose="02000503020000020003" pitchFamily="2" charset="0"/>
              </a:rPr>
              <a:t>responsabile</a:t>
            </a:r>
            <a:r>
              <a:rPr lang="en-US" sz="2400" dirty="0">
                <a:solidFill>
                  <a:schemeClr val="bg1">
                    <a:lumMod val="20000"/>
                    <a:lumOff val="80000"/>
                  </a:schemeClr>
                </a:solidFill>
                <a:latin typeface="Avenir Book" panose="02000503020000020003" pitchFamily="2" charset="0"/>
              </a:rPr>
              <a:t> di </a:t>
            </a:r>
            <a:r>
              <a:rPr lang="en-US" sz="2400" dirty="0" err="1">
                <a:solidFill>
                  <a:schemeClr val="bg1">
                    <a:lumMod val="20000"/>
                    <a:lumOff val="80000"/>
                  </a:schemeClr>
                </a:solidFill>
                <a:latin typeface="Avenir Book" panose="02000503020000020003" pitchFamily="2" charset="0"/>
              </a:rPr>
              <a:t>assicurare</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che</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tutti</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gli</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eventi</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che</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si</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svolgono</a:t>
            </a:r>
            <a:r>
              <a:rPr lang="en-US" sz="2400" dirty="0">
                <a:solidFill>
                  <a:schemeClr val="bg1">
                    <a:lumMod val="20000"/>
                    <a:lumOff val="80000"/>
                  </a:schemeClr>
                </a:solidFill>
                <a:latin typeface="Avenir Book" panose="02000503020000020003" pitchFamily="2" charset="0"/>
              </a:rPr>
              <a:t> sotto la </a:t>
            </a:r>
            <a:r>
              <a:rPr lang="en-US" sz="2400" dirty="0" err="1">
                <a:solidFill>
                  <a:schemeClr val="bg1">
                    <a:lumMod val="20000"/>
                    <a:lumOff val="80000"/>
                  </a:schemeClr>
                </a:solidFill>
                <a:latin typeface="Avenir Book" panose="02000503020000020003" pitchFamily="2" charset="0"/>
              </a:rPr>
              <a:t>sua</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giurisdizione siano</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sicuri</a:t>
            </a:r>
            <a:r>
              <a:rPr lang="en-US" sz="2400" dirty="0">
                <a:solidFill>
                  <a:schemeClr val="bg1">
                    <a:lumMod val="20000"/>
                    <a:lumOff val="80000"/>
                  </a:schemeClr>
                </a:solidFill>
                <a:latin typeface="Avenir Book" panose="02000503020000020003" pitchFamily="2" charset="0"/>
              </a:rPr>
              <a:t> e ben </a:t>
            </a:r>
            <a:r>
              <a:rPr lang="en-US" sz="2400" dirty="0" err="1">
                <a:solidFill>
                  <a:schemeClr val="bg1">
                    <a:lumMod val="20000"/>
                    <a:lumOff val="80000"/>
                  </a:schemeClr>
                </a:solidFill>
                <a:latin typeface="Avenir Book" panose="02000503020000020003" pitchFamily="2" charset="0"/>
              </a:rPr>
              <a:t>gestiti</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Obiettivo</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primario</a:t>
            </a:r>
            <a:r>
              <a:rPr lang="en-US" sz="2400" dirty="0">
                <a:solidFill>
                  <a:schemeClr val="bg1">
                    <a:lumMod val="20000"/>
                    <a:lumOff val="80000"/>
                  </a:schemeClr>
                </a:solidFill>
                <a:latin typeface="Avenir Book" panose="02000503020000020003" pitchFamily="2" charset="0"/>
              </a:rPr>
              <a:t> di ACI Sport </a:t>
            </a:r>
            <a:r>
              <a:rPr lang="en-US" sz="2400" dirty="0" err="1">
                <a:solidFill>
                  <a:schemeClr val="bg1">
                    <a:lumMod val="20000"/>
                    <a:lumOff val="80000"/>
                  </a:schemeClr>
                </a:solidFill>
                <a:latin typeface="Avenir Book" panose="02000503020000020003" pitchFamily="2" charset="0"/>
              </a:rPr>
              <a:t>è</a:t>
            </a:r>
            <a:r>
              <a:rPr lang="en-US" sz="2400" dirty="0">
                <a:solidFill>
                  <a:schemeClr val="bg1">
                    <a:lumMod val="20000"/>
                    <a:lumOff val="80000"/>
                  </a:schemeClr>
                </a:solidFill>
                <a:latin typeface="Avenir Book" panose="02000503020000020003" pitchFamily="2" charset="0"/>
              </a:rPr>
              <a:t> la </a:t>
            </a:r>
            <a:r>
              <a:rPr lang="en-US" sz="2400" dirty="0" err="1">
                <a:solidFill>
                  <a:schemeClr val="bg1">
                    <a:lumMod val="20000"/>
                    <a:lumOff val="80000"/>
                  </a:schemeClr>
                </a:solidFill>
                <a:latin typeface="Avenir Book" panose="02000503020000020003" pitchFamily="2" charset="0"/>
              </a:rPr>
              <a:t>sicurezza</a:t>
            </a:r>
            <a:r>
              <a:rPr lang="en-US" sz="2400" dirty="0">
                <a:solidFill>
                  <a:schemeClr val="bg1">
                    <a:lumMod val="20000"/>
                    <a:lumOff val="80000"/>
                  </a:schemeClr>
                </a:solidFill>
                <a:latin typeface="Avenir Book" panose="02000503020000020003" pitchFamily="2" charset="0"/>
              </a:rPr>
              <a:t> e la </a:t>
            </a:r>
            <a:r>
              <a:rPr lang="en-US" sz="2400" dirty="0" err="1">
                <a:solidFill>
                  <a:schemeClr val="bg1">
                    <a:lumMod val="20000"/>
                    <a:lumOff val="80000"/>
                  </a:schemeClr>
                </a:solidFill>
                <a:latin typeface="Avenir Book" panose="02000503020000020003" pitchFamily="2" charset="0"/>
              </a:rPr>
              <a:t>crescita</a:t>
            </a:r>
            <a:r>
              <a:rPr lang="en-US" sz="2400" dirty="0">
                <a:solidFill>
                  <a:schemeClr val="bg1">
                    <a:lumMod val="20000"/>
                    <a:lumOff val="80000"/>
                  </a:schemeClr>
                </a:solidFill>
                <a:latin typeface="Avenir Book" panose="02000503020000020003" pitchFamily="2" charset="0"/>
              </a:rPr>
              <a:t> </a:t>
            </a:r>
            <a:r>
              <a:rPr lang="en-US" sz="2400" dirty="0" err="1">
                <a:solidFill>
                  <a:schemeClr val="bg1">
                    <a:lumMod val="20000"/>
                    <a:lumOff val="80000"/>
                  </a:schemeClr>
                </a:solidFill>
                <a:latin typeface="Avenir Book" panose="02000503020000020003" pitchFamily="2" charset="0"/>
              </a:rPr>
              <a:t>sostenibile</a:t>
            </a:r>
            <a:r>
              <a:rPr lang="en-US" sz="2400" dirty="0">
                <a:solidFill>
                  <a:schemeClr val="bg1">
                    <a:lumMod val="20000"/>
                    <a:lumOff val="80000"/>
                  </a:schemeClr>
                </a:solidFill>
                <a:latin typeface="Avenir Book" panose="02000503020000020003" pitchFamily="2" charset="0"/>
              </a:rPr>
              <a:t> del motorsport in Italia</a:t>
            </a:r>
            <a:r>
              <a:rPr lang="en-US" sz="2400" dirty="0">
                <a:latin typeface="Avenir Book" panose="02000503020000020003" pitchFamily="2" charset="0"/>
              </a:rPr>
              <a:t>.</a:t>
            </a:r>
            <a:endParaRPr lang="en-GB" sz="2400" dirty="0">
              <a:latin typeface="Avenir Book" panose="02000503020000020003" pitchFamily="2" charset="0"/>
            </a:endParaRPr>
          </a:p>
          <a:p>
            <a:endParaRPr lang="en-US" sz="2400" b="1" dirty="0">
              <a:latin typeface="Calibri Light" pitchFamily="34" charset="0"/>
            </a:endParaRPr>
          </a:p>
          <a:p>
            <a:endParaRPr lang="en-US" sz="267" b="1" dirty="0">
              <a:latin typeface="Calibri Light" pitchFamily="34" charset="0"/>
            </a:endParaRPr>
          </a:p>
        </p:txBody>
      </p:sp>
      <p:sp>
        <p:nvSpPr>
          <p:cNvPr id="5" name="Slide Number Placeholder 4">
            <a:extLst>
              <a:ext uri="{FF2B5EF4-FFF2-40B4-BE49-F238E27FC236}">
                <a16:creationId xmlns:a16="http://schemas.microsoft.com/office/drawing/2014/main" id="{F76C36F4-19AA-4F1F-AC13-50CD856A4A6E}"/>
              </a:ext>
            </a:extLst>
          </p:cNvPr>
          <p:cNvSpPr>
            <a:spLocks noGrp="1"/>
          </p:cNvSpPr>
          <p:nvPr>
            <p:ph type="sldNum" sz="quarter" idx="10"/>
          </p:nvPr>
        </p:nvSpPr>
        <p:spPr/>
        <p:txBody>
          <a:bodyPr/>
          <a:lstStyle/>
          <a:p>
            <a:pPr defTabSz="914377">
              <a:defRPr/>
            </a:pPr>
            <a:fld id="{980BF6F7-5587-424E-9043-A1CDF41F138C}" type="slidenum">
              <a:rPr lang="fr-FR">
                <a:solidFill>
                  <a:srgbClr val="FFFFFF"/>
                </a:solidFill>
              </a:rPr>
              <a:pPr defTabSz="914377">
                <a:defRPr/>
              </a:pPr>
              <a:t>9</a:t>
            </a:fld>
            <a:endParaRPr lang="fr-FR" dirty="0">
              <a:solidFill>
                <a:srgbClr val="FFFFFF"/>
              </a:solidFill>
            </a:endParaRPr>
          </a:p>
        </p:txBody>
      </p:sp>
    </p:spTree>
    <p:extLst>
      <p:ext uri="{BB962C8B-B14F-4D97-AF65-F5344CB8AC3E}">
        <p14:creationId xmlns:p14="http://schemas.microsoft.com/office/powerpoint/2010/main" val="1442126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90</a:t>
            </a:fld>
            <a:endParaRPr lang="fr-FR" dirty="0">
              <a:solidFill>
                <a:srgbClr val="FFFFFF"/>
              </a:solidFill>
            </a:endParaRPr>
          </a:p>
        </p:txBody>
      </p:sp>
      <p:sp>
        <p:nvSpPr>
          <p:cNvPr id="4" name="ZoneTexte 3"/>
          <p:cNvSpPr txBox="1"/>
          <p:nvPr/>
        </p:nvSpPr>
        <p:spPr>
          <a:xfrm>
            <a:off x="4272393" y="4966212"/>
            <a:ext cx="1104000" cy="584775"/>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200" dirty="0">
                <a:solidFill>
                  <a:srgbClr val="D93422"/>
                </a:solidFill>
                <a:latin typeface="Avenir Book" panose="02000503020000020003" pitchFamily="2" charset="0"/>
                <a:ea typeface="Futura Std Book" charset="0"/>
                <a:cs typeface="Futura Std Book" charset="0"/>
              </a:rPr>
              <a:t>SOS</a:t>
            </a:r>
          </a:p>
        </p:txBody>
      </p:sp>
      <p:sp>
        <p:nvSpPr>
          <p:cNvPr id="34" name="ZoneTexte 33"/>
          <p:cNvSpPr txBox="1"/>
          <p:nvPr/>
        </p:nvSpPr>
        <p:spPr>
          <a:xfrm>
            <a:off x="6751440" y="4962665"/>
            <a:ext cx="1104000" cy="584775"/>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200" dirty="0">
                <a:solidFill>
                  <a:srgbClr val="70AD47">
                    <a:lumMod val="75000"/>
                  </a:srgbClr>
                </a:solidFill>
                <a:latin typeface="Avenir Book" panose="02000503020000020003" pitchFamily="2" charset="0"/>
                <a:ea typeface="Futura Std Book" charset="0"/>
                <a:cs typeface="Futura Std Book" charset="0"/>
              </a:rPr>
              <a:t>OK</a:t>
            </a:r>
          </a:p>
        </p:txBody>
      </p:sp>
      <p:sp>
        <p:nvSpPr>
          <p:cNvPr id="9" name="Sous-titre 19">
            <a:extLst>
              <a:ext uri="{FF2B5EF4-FFF2-40B4-BE49-F238E27FC236}">
                <a16:creationId xmlns:a16="http://schemas.microsoft.com/office/drawing/2014/main" id="{ACC21B16-E55B-3740-A60B-4B9AC0CDF978}"/>
              </a:ext>
            </a:extLst>
          </p:cNvPr>
          <p:cNvSpPr txBox="1">
            <a:spLocks/>
          </p:cNvSpPr>
          <p:nvPr/>
        </p:nvSpPr>
        <p:spPr bwMode="auto">
          <a:xfrm>
            <a:off x="0" y="1371801"/>
            <a:ext cx="12192000" cy="679449"/>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US" sz="4800" dirty="0">
                <a:solidFill>
                  <a:srgbClr val="00B3E1"/>
                </a:solidFill>
                <a:latin typeface="Avenir Book" panose="02000503020000020003" pitchFamily="2" charset="0"/>
              </a:rPr>
              <a:t>SICUREZZA </a:t>
            </a:r>
            <a:r>
              <a:rPr lang="en-US" sz="4800" dirty="0" err="1">
                <a:solidFill>
                  <a:srgbClr val="00B3E1"/>
                </a:solidFill>
                <a:latin typeface="Avenir Book" panose="02000503020000020003" pitchFamily="2" charset="0"/>
              </a:rPr>
              <a:t>dei</a:t>
            </a:r>
            <a:r>
              <a:rPr lang="en-US" sz="4800" dirty="0">
                <a:solidFill>
                  <a:srgbClr val="00B3E1"/>
                </a:solidFill>
                <a:latin typeface="Avenir Book" panose="02000503020000020003" pitchFamily="2" charset="0"/>
              </a:rPr>
              <a:t> </a:t>
            </a:r>
            <a:r>
              <a:rPr lang="en-US" sz="4800" dirty="0">
                <a:solidFill>
                  <a:srgbClr val="FFFFFF"/>
                </a:solidFill>
                <a:latin typeface="Calibri Light"/>
              </a:rPr>
              <a:t>CONCORRENTI</a:t>
            </a:r>
            <a:endParaRPr lang="fr-FR" altLang="fr-FR" sz="4800" dirty="0">
              <a:solidFill>
                <a:srgbClr val="00B3E1"/>
              </a:solidFill>
              <a:latin typeface="Calibri Light"/>
            </a:endParaRPr>
          </a:p>
        </p:txBody>
      </p:sp>
      <p:pic>
        <p:nvPicPr>
          <p:cNvPr id="7" name="Image 6">
            <a:extLst>
              <a:ext uri="{FF2B5EF4-FFF2-40B4-BE49-F238E27FC236}">
                <a16:creationId xmlns:a16="http://schemas.microsoft.com/office/drawing/2014/main" id="{EDCB6574-5C25-A047-9DFF-A1D0C0A73403}"/>
              </a:ext>
            </a:extLst>
          </p:cNvPr>
          <p:cNvPicPr>
            <a:picLocks noChangeAspect="1"/>
          </p:cNvPicPr>
          <p:nvPr/>
        </p:nvPicPr>
        <p:blipFill>
          <a:blip r:embed="rId3"/>
          <a:stretch>
            <a:fillRect/>
          </a:stretch>
        </p:blipFill>
        <p:spPr>
          <a:xfrm>
            <a:off x="3748063" y="2289138"/>
            <a:ext cx="4795836" cy="2343337"/>
          </a:xfrm>
          <a:prstGeom prst="rect">
            <a:avLst/>
          </a:prstGeom>
        </p:spPr>
      </p:pic>
      <p:sp>
        <p:nvSpPr>
          <p:cNvPr id="10" name="Espace réservé du numéro de diapositive 2">
            <a:extLst>
              <a:ext uri="{FF2B5EF4-FFF2-40B4-BE49-F238E27FC236}">
                <a16:creationId xmlns:a16="http://schemas.microsoft.com/office/drawing/2014/main" id="{0C747BAB-834D-114C-BA56-45E2B5D48CFF}"/>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a:solidFill>
                  <a:srgbClr val="FFFFFF"/>
                </a:solidFill>
                <a:latin typeface="Avenir Book" panose="02000503020000020003" pitchFamily="2" charset="0"/>
              </a:rPr>
              <a:t>6.a</a:t>
            </a:r>
          </a:p>
        </p:txBody>
      </p:sp>
      <p:sp>
        <p:nvSpPr>
          <p:cNvPr id="8" name="Rettangolo 7">
            <a:extLst>
              <a:ext uri="{FF2B5EF4-FFF2-40B4-BE49-F238E27FC236}">
                <a16:creationId xmlns:a16="http://schemas.microsoft.com/office/drawing/2014/main" id="{7135BBEC-FED9-6E4D-AADA-7A20955D01B7}"/>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1" name="Immagine 10">
            <a:extLst>
              <a:ext uri="{FF2B5EF4-FFF2-40B4-BE49-F238E27FC236}">
                <a16:creationId xmlns:a16="http://schemas.microsoft.com/office/drawing/2014/main" id="{A5B254EF-7DFB-8D42-A5B2-F6497F644E76}"/>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08979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91</a:t>
            </a:fld>
            <a:endParaRPr lang="fr-FR" dirty="0">
              <a:solidFill>
                <a:srgbClr val="FFFFFF"/>
              </a:solidFill>
            </a:endParaRPr>
          </a:p>
        </p:txBody>
      </p:sp>
      <p:sp>
        <p:nvSpPr>
          <p:cNvPr id="38922" name="Image 16"/>
          <p:cNvSpPr>
            <a:spLocks noChangeAspect="1"/>
          </p:cNvSpPr>
          <p:nvPr/>
        </p:nvSpPr>
        <p:spPr bwMode="auto">
          <a:xfrm>
            <a:off x="1104905" y="3253585"/>
            <a:ext cx="376767" cy="4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3" name="Image 20"/>
          <p:cNvSpPr>
            <a:spLocks noChangeAspect="1"/>
          </p:cNvSpPr>
          <p:nvPr/>
        </p:nvSpPr>
        <p:spPr bwMode="auto">
          <a:xfrm>
            <a:off x="1143003" y="2339185"/>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18" name="Titre 3"/>
          <p:cNvSpPr txBox="1">
            <a:spLocks/>
          </p:cNvSpPr>
          <p:nvPr/>
        </p:nvSpPr>
        <p:spPr bwMode="auto">
          <a:xfrm>
            <a:off x="277288" y="2138594"/>
            <a:ext cx="11661913" cy="23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algn="just" defTabSz="914377" fontAlgn="base">
              <a:lnSpc>
                <a:spcPct val="150000"/>
              </a:lnSpc>
              <a:spcBef>
                <a:spcPct val="0"/>
              </a:spcBef>
              <a:spcAft>
                <a:spcPct val="0"/>
              </a:spcAft>
              <a:buClr>
                <a:srgbClr val="00B3E1"/>
              </a:buClr>
              <a:buFont typeface="Wingdings" charset="2"/>
              <a:buChar char="§"/>
            </a:pPr>
            <a:r>
              <a:rPr lang="it-IT" sz="2400" dirty="0">
                <a:solidFill>
                  <a:srgbClr val="BEBEBE">
                    <a:lumMod val="20000"/>
                    <a:lumOff val="80000"/>
                  </a:srgbClr>
                </a:solidFill>
                <a:latin typeface="Avenir Book" panose="02000503020000020003" pitchFamily="2" charset="0"/>
              </a:rPr>
              <a:t>Utilizzare il triangolo di emergenza e il cartello OK</a:t>
            </a:r>
          </a:p>
          <a:p>
            <a:pPr marL="243402" indent="-243402" algn="just" defTabSz="914377" fontAlgn="base">
              <a:lnSpc>
                <a:spcPct val="150000"/>
              </a:lnSpc>
              <a:spcBef>
                <a:spcPct val="0"/>
              </a:spcBef>
              <a:spcAft>
                <a:spcPct val="0"/>
              </a:spcAft>
              <a:buClr>
                <a:srgbClr val="00B3E1"/>
              </a:buClr>
              <a:buFont typeface="Wingdings" charset="2"/>
              <a:buChar char="§"/>
            </a:pPr>
            <a:r>
              <a:rPr lang="en-US" altLang="fr-FR" sz="2400" dirty="0" err="1">
                <a:solidFill>
                  <a:srgbClr val="BEBEBE">
                    <a:lumMod val="20000"/>
                    <a:lumOff val="80000"/>
                  </a:srgbClr>
                </a:solidFill>
                <a:latin typeface="Avenir Book" panose="02000503020000020003" pitchFamily="2" charset="0"/>
                <a:ea typeface="Futura Std Light" charset="0"/>
                <a:cs typeface="Futura Std Light" charset="0"/>
              </a:rPr>
              <a:t>Tieni</a:t>
            </a:r>
            <a:r>
              <a:rPr lang="en-US" altLang="fr-FR" sz="2400" dirty="0">
                <a:solidFill>
                  <a:srgbClr val="BEBEBE">
                    <a:lumMod val="20000"/>
                    <a:lumOff val="80000"/>
                  </a:srgbClr>
                </a:solidFill>
                <a:latin typeface="Avenir Book" panose="02000503020000020003" pitchFamily="2" charset="0"/>
                <a:ea typeface="Futura Std Light" charset="0"/>
                <a:cs typeface="Futura Std Light" charset="0"/>
              </a:rPr>
              <a:t> in </a:t>
            </a:r>
            <a:r>
              <a:rPr lang="en-US" altLang="fr-FR" sz="2400" dirty="0" err="1">
                <a:solidFill>
                  <a:srgbClr val="BEBEBE">
                    <a:lumMod val="20000"/>
                    <a:lumOff val="80000"/>
                  </a:srgbClr>
                </a:solidFill>
                <a:latin typeface="Avenir Book" panose="02000503020000020003" pitchFamily="2" charset="0"/>
                <a:ea typeface="Futura Std Light" charset="0"/>
                <a:cs typeface="Futura Std Light" charset="0"/>
              </a:rPr>
              <a:t>sicurezza</a:t>
            </a:r>
            <a:r>
              <a:rPr lang="en-US" altLang="fr-FR" sz="2400"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400" dirty="0" err="1">
                <a:solidFill>
                  <a:srgbClr val="BEBEBE">
                    <a:lumMod val="20000"/>
                    <a:lumOff val="80000"/>
                  </a:srgbClr>
                </a:solidFill>
                <a:latin typeface="Avenir Book" panose="02000503020000020003" pitchFamily="2" charset="0"/>
                <a:ea typeface="Futura Std Light" charset="0"/>
                <a:cs typeface="Futura Std Light" charset="0"/>
              </a:rPr>
              <a:t>il</a:t>
            </a:r>
            <a:r>
              <a:rPr lang="en-US" altLang="fr-FR" sz="2400"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400" dirty="0" err="1">
                <a:solidFill>
                  <a:srgbClr val="BEBEBE">
                    <a:lumMod val="20000"/>
                    <a:lumOff val="80000"/>
                  </a:srgbClr>
                </a:solidFill>
                <a:latin typeface="Avenir Book" panose="02000503020000020003" pitchFamily="2" charset="0"/>
                <a:ea typeface="Futura Std Light" charset="0"/>
                <a:cs typeface="Futura Std Light" charset="0"/>
              </a:rPr>
              <a:t>luogo</a:t>
            </a:r>
            <a:r>
              <a:rPr lang="en-US" altLang="fr-FR" sz="2400"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400" dirty="0" err="1">
                <a:solidFill>
                  <a:srgbClr val="BEBEBE">
                    <a:lumMod val="20000"/>
                    <a:lumOff val="80000"/>
                  </a:srgbClr>
                </a:solidFill>
                <a:latin typeface="Avenir Book" panose="02000503020000020003" pitchFamily="2" charset="0"/>
                <a:ea typeface="Futura Std Light" charset="0"/>
                <a:cs typeface="Futura Std Light" charset="0"/>
              </a:rPr>
              <a:t>dell’incidente</a:t>
            </a:r>
            <a:r>
              <a:rPr lang="en-US" altLang="fr-FR" sz="2400" dirty="0">
                <a:solidFill>
                  <a:srgbClr val="BEBEBE">
                    <a:lumMod val="20000"/>
                    <a:lumOff val="80000"/>
                  </a:srgbClr>
                </a:solidFill>
                <a:latin typeface="Avenir Book" panose="02000503020000020003" pitchFamily="2" charset="0"/>
                <a:ea typeface="Futura Std Light" charset="0"/>
                <a:cs typeface="Futura Std Light" charset="0"/>
              </a:rPr>
              <a:t> </a:t>
            </a:r>
          </a:p>
          <a:p>
            <a:pPr marL="243402" indent="-243402" algn="just" defTabSz="914377" fontAlgn="base">
              <a:lnSpc>
                <a:spcPct val="150000"/>
              </a:lnSpc>
              <a:spcBef>
                <a:spcPct val="0"/>
              </a:spcBef>
              <a:spcAft>
                <a:spcPct val="0"/>
              </a:spcAft>
              <a:buClr>
                <a:srgbClr val="00B3E1"/>
              </a:buClr>
              <a:buFont typeface="Wingdings" charset="2"/>
              <a:buChar char="§"/>
            </a:pPr>
            <a:r>
              <a:rPr lang="it-IT" sz="2400" dirty="0">
                <a:solidFill>
                  <a:srgbClr val="BEBEBE">
                    <a:lumMod val="20000"/>
                    <a:lumOff val="80000"/>
                  </a:srgbClr>
                </a:solidFill>
                <a:latin typeface="Avenir Book" panose="02000503020000020003" pitchFamily="2" charset="0"/>
              </a:rPr>
              <a:t>Se l'auto incidentata sta bloccando la strada e non può essere spostata, riferisci al Capo Prova</a:t>
            </a:r>
            <a:endParaRPr lang="en-US" altLang="fr-FR" sz="2400" dirty="0">
              <a:solidFill>
                <a:srgbClr val="BEBEBE">
                  <a:lumMod val="20000"/>
                  <a:lumOff val="80000"/>
                </a:srgbClr>
              </a:solidFill>
              <a:latin typeface="Avenir Book" panose="02000503020000020003" pitchFamily="2" charset="0"/>
              <a:ea typeface="Futura Std Light" charset="0"/>
              <a:cs typeface="Futura Std Light" charset="0"/>
            </a:endParaRPr>
          </a:p>
        </p:txBody>
      </p:sp>
      <p:sp>
        <p:nvSpPr>
          <p:cNvPr id="19" name="ZoneTexte 18">
            <a:extLst>
              <a:ext uri="{FF2B5EF4-FFF2-40B4-BE49-F238E27FC236}">
                <a16:creationId xmlns:a16="http://schemas.microsoft.com/office/drawing/2014/main" id="{1DC2AD63-E81E-4D44-B6B9-1CE2EF4A705E}"/>
              </a:ext>
            </a:extLst>
          </p:cNvPr>
          <p:cNvSpPr txBox="1"/>
          <p:nvPr/>
        </p:nvSpPr>
        <p:spPr>
          <a:xfrm>
            <a:off x="6719993" y="4675439"/>
            <a:ext cx="1104000" cy="666786"/>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733" dirty="0">
                <a:solidFill>
                  <a:srgbClr val="70AD47">
                    <a:lumMod val="75000"/>
                  </a:srgbClr>
                </a:solidFill>
                <a:latin typeface="Avenir Book" panose="02000503020000020003" pitchFamily="2" charset="0"/>
                <a:ea typeface="Futura Std Book" charset="0"/>
                <a:cs typeface="Futura Std Book" charset="0"/>
              </a:rPr>
              <a:t>OK</a:t>
            </a:r>
          </a:p>
        </p:txBody>
      </p:sp>
      <p:sp>
        <p:nvSpPr>
          <p:cNvPr id="20" name="Sous-titre 19">
            <a:extLst>
              <a:ext uri="{FF2B5EF4-FFF2-40B4-BE49-F238E27FC236}">
                <a16:creationId xmlns:a16="http://schemas.microsoft.com/office/drawing/2014/main" id="{ABA1A60B-7FBB-EA4E-BBB5-6F86E2F5C2BB}"/>
              </a:ext>
            </a:extLst>
          </p:cNvPr>
          <p:cNvSpPr txBox="1">
            <a:spLocks/>
          </p:cNvSpPr>
          <p:nvPr/>
        </p:nvSpPr>
        <p:spPr bwMode="auto">
          <a:xfrm>
            <a:off x="0" y="1319993"/>
            <a:ext cx="12192000" cy="679449"/>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fr-FR" altLang="fr-FR" sz="4800" dirty="0">
                <a:solidFill>
                  <a:srgbClr val="FFFFFF"/>
                </a:solidFill>
                <a:latin typeface="Calibri Light"/>
              </a:rPr>
              <a:t>NO INCENDIO – </a:t>
            </a:r>
            <a:r>
              <a:rPr lang="fr-FR" altLang="fr-FR" sz="4800" dirty="0">
                <a:solidFill>
                  <a:srgbClr val="00B3E1"/>
                </a:solidFill>
                <a:latin typeface="Calibri Light"/>
              </a:rPr>
              <a:t>NO FERITI</a:t>
            </a:r>
          </a:p>
        </p:txBody>
      </p:sp>
      <p:pic>
        <p:nvPicPr>
          <p:cNvPr id="23" name="Picture 2">
            <a:extLst>
              <a:ext uri="{FF2B5EF4-FFF2-40B4-BE49-F238E27FC236}">
                <a16:creationId xmlns:a16="http://schemas.microsoft.com/office/drawing/2014/main" id="{F556E3E7-310C-3640-A1AF-F6A9015ECC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5634" y="4537057"/>
            <a:ext cx="1227844" cy="100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du numéro de diapositive 2">
            <a:extLst>
              <a:ext uri="{FF2B5EF4-FFF2-40B4-BE49-F238E27FC236}">
                <a16:creationId xmlns:a16="http://schemas.microsoft.com/office/drawing/2014/main" id="{3E37DDEE-A0A2-0C46-8B4F-AB42D5832AB4}"/>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11" name="Rettangolo 10">
            <a:extLst>
              <a:ext uri="{FF2B5EF4-FFF2-40B4-BE49-F238E27FC236}">
                <a16:creationId xmlns:a16="http://schemas.microsoft.com/office/drawing/2014/main" id="{31C29638-8268-6C45-97ED-EE69CA71333B}"/>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2" name="Immagine 11">
            <a:extLst>
              <a:ext uri="{FF2B5EF4-FFF2-40B4-BE49-F238E27FC236}">
                <a16:creationId xmlns:a16="http://schemas.microsoft.com/office/drawing/2014/main" id="{41236302-D53B-7E4A-880C-986A6C8FE402}"/>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14778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92</a:t>
            </a:fld>
            <a:endParaRPr lang="fr-FR" dirty="0">
              <a:solidFill>
                <a:srgbClr val="FFFFFF"/>
              </a:solidFill>
            </a:endParaRPr>
          </a:p>
        </p:txBody>
      </p:sp>
      <p:sp>
        <p:nvSpPr>
          <p:cNvPr id="38922" name="Image 16"/>
          <p:cNvSpPr>
            <a:spLocks noChangeAspect="1"/>
          </p:cNvSpPr>
          <p:nvPr/>
        </p:nvSpPr>
        <p:spPr bwMode="auto">
          <a:xfrm>
            <a:off x="1104905" y="3253585"/>
            <a:ext cx="376767" cy="4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3" name="Image 20"/>
          <p:cNvSpPr>
            <a:spLocks noChangeAspect="1"/>
          </p:cNvSpPr>
          <p:nvPr/>
        </p:nvSpPr>
        <p:spPr bwMode="auto">
          <a:xfrm>
            <a:off x="1143003" y="2339185"/>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18" name="Titre 3"/>
          <p:cNvSpPr txBox="1">
            <a:spLocks/>
          </p:cNvSpPr>
          <p:nvPr/>
        </p:nvSpPr>
        <p:spPr bwMode="auto">
          <a:xfrm>
            <a:off x="949089" y="1677679"/>
            <a:ext cx="10325489" cy="220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243402" indent="-243402" algn="just" defTabSz="914377" fontAlgn="base">
              <a:lnSpc>
                <a:spcPct val="150000"/>
              </a:lnSpc>
              <a:spcBef>
                <a:spcPct val="0"/>
              </a:spcBef>
              <a:spcAft>
                <a:spcPct val="0"/>
              </a:spcAft>
              <a:buClr>
                <a:srgbClr val="00B3E1"/>
              </a:buClr>
              <a:buFont typeface="Wingdings" charset="2"/>
              <a:buChar char="§"/>
            </a:pPr>
            <a:r>
              <a:rPr lang="it-IT" sz="2133" dirty="0">
                <a:solidFill>
                  <a:srgbClr val="BEBEBE">
                    <a:lumMod val="20000"/>
                    <a:lumOff val="80000"/>
                  </a:srgbClr>
                </a:solidFill>
                <a:latin typeface="Avenir Book" panose="02000503020000020003" pitchFamily="2" charset="0"/>
              </a:rPr>
              <a:t>Porta l'equipaggio fuori dalla macchina incidentata</a:t>
            </a:r>
          </a:p>
          <a:p>
            <a:pPr marL="243402" indent="-243402" algn="just" defTabSz="914377" fontAlgn="base">
              <a:lnSpc>
                <a:spcPct val="150000"/>
              </a:lnSpc>
              <a:spcBef>
                <a:spcPct val="0"/>
              </a:spcBef>
              <a:spcAft>
                <a:spcPct val="0"/>
              </a:spcAft>
              <a:buClr>
                <a:srgbClr val="00B3E1"/>
              </a:buClr>
              <a:buFont typeface="Wingdings" charset="2"/>
              <a:buChar char="§"/>
            </a:pPr>
            <a:r>
              <a:rPr lang="it-IT" sz="2133" dirty="0">
                <a:solidFill>
                  <a:srgbClr val="BEBEBE">
                    <a:lumMod val="20000"/>
                    <a:lumOff val="80000"/>
                  </a:srgbClr>
                </a:solidFill>
                <a:latin typeface="Avenir Book" panose="02000503020000020003" pitchFamily="2" charset="0"/>
              </a:rPr>
              <a:t>Attiva il sistema di estinzione</a:t>
            </a:r>
          </a:p>
          <a:p>
            <a:pPr marL="243402" indent="-243402" algn="just" defTabSz="914377" fontAlgn="base">
              <a:lnSpc>
                <a:spcPct val="150000"/>
              </a:lnSpc>
              <a:spcBef>
                <a:spcPct val="0"/>
              </a:spcBef>
              <a:spcAft>
                <a:spcPct val="0"/>
              </a:spcAft>
              <a:buClr>
                <a:srgbClr val="00B3E1"/>
              </a:buClr>
              <a:buFont typeface="Wingdings" charset="2"/>
              <a:buChar char="§"/>
            </a:pP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Fornisci</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assistenza</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SOLO se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hai</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qualcuno</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che</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sorveglia</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il</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 </a:t>
            </a:r>
            <a:r>
              <a:rPr lang="en-US" altLang="fr-FR" sz="2133" dirty="0" err="1">
                <a:solidFill>
                  <a:srgbClr val="BEBEBE">
                    <a:lumMod val="20000"/>
                    <a:lumOff val="80000"/>
                  </a:srgbClr>
                </a:solidFill>
                <a:latin typeface="Avenir Book" panose="02000503020000020003" pitchFamily="2" charset="0"/>
                <a:ea typeface="Futura Std Light" charset="0"/>
                <a:cs typeface="Futura Std Light" charset="0"/>
              </a:rPr>
              <a:t>percorso</a:t>
            </a:r>
            <a:endParaRPr lang="en-US" altLang="fr-FR" sz="2133" dirty="0">
              <a:solidFill>
                <a:srgbClr val="BEBEBE">
                  <a:lumMod val="20000"/>
                  <a:lumOff val="80000"/>
                </a:srgbClr>
              </a:solidFill>
              <a:latin typeface="Avenir Book" panose="02000503020000020003" pitchFamily="2" charset="0"/>
              <a:ea typeface="Futura Std Light" charset="0"/>
              <a:cs typeface="Futura Std Light" charset="0"/>
            </a:endParaRPr>
          </a:p>
          <a:p>
            <a:pPr marL="243402" indent="-243402" algn="just" defTabSz="914377" fontAlgn="base">
              <a:lnSpc>
                <a:spcPct val="150000"/>
              </a:lnSpc>
              <a:spcBef>
                <a:spcPct val="0"/>
              </a:spcBef>
              <a:spcAft>
                <a:spcPct val="0"/>
              </a:spcAft>
              <a:buClr>
                <a:srgbClr val="00B3E1"/>
              </a:buClr>
              <a:buFont typeface="Wingdings" charset="2"/>
              <a:buChar char="§"/>
            </a:pPr>
            <a:r>
              <a:rPr lang="it-IT" sz="2133" dirty="0">
                <a:solidFill>
                  <a:srgbClr val="BEBEBE">
                    <a:lumMod val="20000"/>
                    <a:lumOff val="80000"/>
                  </a:srgbClr>
                </a:solidFill>
                <a:latin typeface="Avenir Book" panose="02000503020000020003" pitchFamily="2" charset="0"/>
              </a:rPr>
              <a:t>Sii sempre consapevole del rischio che un'altra auto possa uscire fuori strada</a:t>
            </a:r>
            <a:endParaRPr lang="en-US" altLang="fr-FR" sz="2133" dirty="0">
              <a:solidFill>
                <a:srgbClr val="BEBEBE">
                  <a:lumMod val="20000"/>
                  <a:lumOff val="80000"/>
                </a:srgbClr>
              </a:solidFill>
              <a:latin typeface="Avenir Book" panose="02000503020000020003" pitchFamily="2" charset="0"/>
              <a:ea typeface="Futura Std Light" charset="0"/>
              <a:cs typeface="Futura Std Light" charset="0"/>
            </a:endParaRPr>
          </a:p>
        </p:txBody>
      </p:sp>
      <p:sp>
        <p:nvSpPr>
          <p:cNvPr id="15" name="ZoneTexte 14"/>
          <p:cNvSpPr txBox="1"/>
          <p:nvPr/>
        </p:nvSpPr>
        <p:spPr>
          <a:xfrm>
            <a:off x="8592003" y="5539705"/>
            <a:ext cx="1104000" cy="584775"/>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200" dirty="0">
                <a:solidFill>
                  <a:srgbClr val="D93422"/>
                </a:solidFill>
                <a:latin typeface="Avenir Book" panose="02000503020000020003" pitchFamily="2" charset="0"/>
                <a:ea typeface="Futura Std Book" charset="0"/>
                <a:cs typeface="Futura Std Book" charset="0"/>
              </a:rPr>
              <a:t>SOS</a:t>
            </a:r>
          </a:p>
        </p:txBody>
      </p:sp>
      <p:sp>
        <p:nvSpPr>
          <p:cNvPr id="19" name="ZoneTexte 18">
            <a:extLst>
              <a:ext uri="{FF2B5EF4-FFF2-40B4-BE49-F238E27FC236}">
                <a16:creationId xmlns:a16="http://schemas.microsoft.com/office/drawing/2014/main" id="{1DC2AD63-E81E-4D44-B6B9-1CE2EF4A705E}"/>
              </a:ext>
            </a:extLst>
          </p:cNvPr>
          <p:cNvSpPr txBox="1"/>
          <p:nvPr/>
        </p:nvSpPr>
        <p:spPr>
          <a:xfrm>
            <a:off x="2483015" y="5539706"/>
            <a:ext cx="1104000" cy="584775"/>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200" dirty="0">
                <a:solidFill>
                  <a:srgbClr val="70AD47">
                    <a:lumMod val="75000"/>
                  </a:srgbClr>
                </a:solidFill>
                <a:latin typeface="Avenir Book" panose="02000503020000020003" pitchFamily="2" charset="0"/>
                <a:ea typeface="Futura Std Book" charset="0"/>
                <a:cs typeface="Futura Std Book" charset="0"/>
              </a:rPr>
              <a:t>OK</a:t>
            </a:r>
          </a:p>
        </p:txBody>
      </p:sp>
      <p:sp>
        <p:nvSpPr>
          <p:cNvPr id="20" name="Sous-titre 19">
            <a:extLst>
              <a:ext uri="{FF2B5EF4-FFF2-40B4-BE49-F238E27FC236}">
                <a16:creationId xmlns:a16="http://schemas.microsoft.com/office/drawing/2014/main" id="{ABA1A60B-7FBB-EA4E-BBB5-6F86E2F5C2BB}"/>
              </a:ext>
            </a:extLst>
          </p:cNvPr>
          <p:cNvSpPr txBox="1">
            <a:spLocks/>
          </p:cNvSpPr>
          <p:nvPr/>
        </p:nvSpPr>
        <p:spPr bwMode="auto">
          <a:xfrm>
            <a:off x="151833" y="957040"/>
            <a:ext cx="12192000" cy="679449"/>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fr-FR" altLang="fr-FR" sz="4267" dirty="0">
                <a:solidFill>
                  <a:srgbClr val="FFFFFF"/>
                </a:solidFill>
                <a:latin typeface="Calibri Light"/>
              </a:rPr>
              <a:t>INCENDIO – </a:t>
            </a:r>
            <a:r>
              <a:rPr lang="fr-FR" altLang="fr-FR" sz="4267" dirty="0">
                <a:solidFill>
                  <a:srgbClr val="00B3E1"/>
                </a:solidFill>
                <a:latin typeface="Calibri Light"/>
              </a:rPr>
              <a:t>NO FERITI</a:t>
            </a:r>
          </a:p>
        </p:txBody>
      </p:sp>
      <p:sp>
        <p:nvSpPr>
          <p:cNvPr id="22" name="Titre 3">
            <a:extLst>
              <a:ext uri="{FF2B5EF4-FFF2-40B4-BE49-F238E27FC236}">
                <a16:creationId xmlns:a16="http://schemas.microsoft.com/office/drawing/2014/main" id="{D3DD2B7C-B194-AC44-8E8E-167AFB1647DB}"/>
              </a:ext>
            </a:extLst>
          </p:cNvPr>
          <p:cNvSpPr txBox="1">
            <a:spLocks/>
          </p:cNvSpPr>
          <p:nvPr/>
        </p:nvSpPr>
        <p:spPr bwMode="auto">
          <a:xfrm>
            <a:off x="151834" y="4224367"/>
            <a:ext cx="5766364" cy="71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buClr>
                <a:srgbClr val="00B3E1"/>
              </a:buClr>
            </a:pPr>
            <a:r>
              <a:rPr lang="it-IT" sz="2133" dirty="0">
                <a:solidFill>
                  <a:srgbClr val="BEBEBE">
                    <a:lumMod val="20000"/>
                    <a:lumOff val="80000"/>
                  </a:srgbClr>
                </a:solidFill>
                <a:latin typeface="Avenir Book" panose="02000503020000020003" pitchFamily="2" charset="0"/>
              </a:rPr>
              <a:t>Se i membri dell'equipaggio sono OK, assicurati che il cartello OK sia ben visibile</a:t>
            </a:r>
            <a:r>
              <a:rPr lang="en-US" altLang="fr-FR" sz="2133" dirty="0">
                <a:solidFill>
                  <a:srgbClr val="BEBEBE">
                    <a:lumMod val="20000"/>
                    <a:lumOff val="80000"/>
                  </a:srgbClr>
                </a:solidFill>
                <a:latin typeface="Avenir Book" panose="02000503020000020003" pitchFamily="2" charset="0"/>
                <a:ea typeface="Futura Std Light" charset="0"/>
                <a:cs typeface="Futura Std Light" charset="0"/>
              </a:rPr>
              <a:t>.</a:t>
            </a:r>
          </a:p>
        </p:txBody>
      </p:sp>
      <p:sp>
        <p:nvSpPr>
          <p:cNvPr id="23" name="Titre 3">
            <a:extLst>
              <a:ext uri="{FF2B5EF4-FFF2-40B4-BE49-F238E27FC236}">
                <a16:creationId xmlns:a16="http://schemas.microsoft.com/office/drawing/2014/main" id="{7C1440D0-EA05-EA4C-83AC-EFCDBF43850D}"/>
              </a:ext>
            </a:extLst>
          </p:cNvPr>
          <p:cNvSpPr txBox="1">
            <a:spLocks/>
          </p:cNvSpPr>
          <p:nvPr/>
        </p:nvSpPr>
        <p:spPr bwMode="auto">
          <a:xfrm>
            <a:off x="6247835" y="4224365"/>
            <a:ext cx="5792336" cy="70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buClr>
                <a:srgbClr val="00B3E1"/>
              </a:buClr>
            </a:pPr>
            <a:r>
              <a:rPr lang="it-IT" sz="2133" dirty="0">
                <a:solidFill>
                  <a:srgbClr val="BEBEBE">
                    <a:lumMod val="20000"/>
                    <a:lumOff val="80000"/>
                  </a:srgbClr>
                </a:solidFill>
                <a:latin typeface="Avenir Book" panose="02000503020000020003" pitchFamily="2" charset="0"/>
              </a:rPr>
              <a:t>Usa il cartello SOS se è probabile che l'incendio sfugga al controllo.</a:t>
            </a:r>
            <a:endParaRPr lang="en-US" altLang="fr-FR" sz="2133" dirty="0">
              <a:solidFill>
                <a:srgbClr val="BEBEBE">
                  <a:lumMod val="20000"/>
                  <a:lumOff val="80000"/>
                </a:srgbClr>
              </a:solidFill>
              <a:latin typeface="Avenir Book" panose="02000503020000020003" pitchFamily="2" charset="0"/>
              <a:ea typeface="Futura Std Light" charset="0"/>
              <a:cs typeface="Futura Std Light" charset="0"/>
            </a:endParaRPr>
          </a:p>
        </p:txBody>
      </p:sp>
      <p:sp>
        <p:nvSpPr>
          <p:cNvPr id="13" name="Espace réservé du numéro de diapositive 2">
            <a:extLst>
              <a:ext uri="{FF2B5EF4-FFF2-40B4-BE49-F238E27FC236}">
                <a16:creationId xmlns:a16="http://schemas.microsoft.com/office/drawing/2014/main" id="{498306D1-676C-A243-B866-724B7D079CEB}"/>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12" name="Rettangolo 11">
            <a:extLst>
              <a:ext uri="{FF2B5EF4-FFF2-40B4-BE49-F238E27FC236}">
                <a16:creationId xmlns:a16="http://schemas.microsoft.com/office/drawing/2014/main" id="{436EEE7B-B549-2A4B-AE77-EE1A0186DBD9}"/>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4" name="Immagine 13">
            <a:extLst>
              <a:ext uri="{FF2B5EF4-FFF2-40B4-BE49-F238E27FC236}">
                <a16:creationId xmlns:a16="http://schemas.microsoft.com/office/drawing/2014/main" id="{A80A49EF-51F8-274A-B3A9-1BF7BACB893F}"/>
              </a:ext>
            </a:extLst>
          </p:cNvPr>
          <p:cNvPicPr>
            <a:picLocks noChangeAspect="1"/>
          </p:cNvPicPr>
          <p:nvPr/>
        </p:nvPicPr>
        <p:blipFill>
          <a:blip r:embed="rId3"/>
          <a:stretch>
            <a:fillRect/>
          </a:stretch>
        </p:blipFill>
        <p:spPr>
          <a:xfrm>
            <a:off x="49209" y="6063360"/>
            <a:ext cx="801049" cy="677989"/>
          </a:xfrm>
          <a:prstGeom prst="rect">
            <a:avLst/>
          </a:prstGeom>
        </p:spPr>
      </p:pic>
    </p:spTree>
    <p:extLst>
      <p:ext uri="{BB962C8B-B14F-4D97-AF65-F5344CB8AC3E}">
        <p14:creationId xmlns:p14="http://schemas.microsoft.com/office/powerpoint/2010/main" val="73491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Sous-titre 3"/>
          <p:cNvSpPr>
            <a:spLocks noGrp="1"/>
          </p:cNvSpPr>
          <p:nvPr>
            <p:ph type="subTitle" idx="1"/>
          </p:nvPr>
        </p:nvSpPr>
        <p:spPr>
          <a:xfrm>
            <a:off x="0" y="1218056"/>
            <a:ext cx="12192000" cy="2210944"/>
          </a:xfrm>
        </p:spPr>
        <p:txBody>
          <a:bodyPr/>
          <a:lstStyle/>
          <a:p>
            <a:pPr algn="ctr"/>
            <a:r>
              <a:rPr lang="fr-FR" sz="4270" dirty="0"/>
              <a:t>NEL CASO DI </a:t>
            </a:r>
            <a:r>
              <a:rPr lang="fr-FR" sz="4270" dirty="0">
                <a:solidFill>
                  <a:schemeClr val="tx2"/>
                </a:solidFill>
              </a:rPr>
              <a:t>INCENDIO</a:t>
            </a:r>
          </a:p>
          <a:p>
            <a:pPr algn="ctr"/>
            <a:r>
              <a:rPr lang="it-IT" sz="3200" dirty="0">
                <a:solidFill>
                  <a:schemeClr val="bg1">
                    <a:lumMod val="20000"/>
                    <a:lumOff val="80000"/>
                  </a:schemeClr>
                </a:solidFill>
                <a:latin typeface="Avenir Book" panose="02000503020000020003" pitchFamily="2" charset="0"/>
              </a:rPr>
              <a:t>Identificare e attivare gli estintori a bordo</a:t>
            </a:r>
          </a:p>
          <a:p>
            <a:pPr marL="16933" indent="285734">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Generalmente sistemi a contenitore singolo</a:t>
            </a:r>
          </a:p>
          <a:p>
            <a:pPr marL="16933" indent="285734">
              <a:buClr>
                <a:schemeClr val="tx2"/>
              </a:buClr>
              <a:buFont typeface="Wingdings" charset="2"/>
              <a:buChar char="§"/>
            </a:pPr>
            <a:r>
              <a:rPr lang="it-IT" sz="2400" dirty="0">
                <a:solidFill>
                  <a:schemeClr val="bg1">
                    <a:lumMod val="20000"/>
                    <a:lumOff val="80000"/>
                  </a:schemeClr>
                </a:solidFill>
                <a:latin typeface="Avenir Book" panose="02000503020000020003" pitchFamily="2" charset="0"/>
              </a:rPr>
              <a:t>Diviso per 60% - 40% diviso, tra vano motore e abitacolo</a:t>
            </a:r>
          </a:p>
          <a:p>
            <a:pPr algn="ctr"/>
            <a:endParaRPr lang="it-IT" dirty="0">
              <a:solidFill>
                <a:schemeClr val="bg1">
                  <a:lumMod val="20000"/>
                  <a:lumOff val="80000"/>
                </a:schemeClr>
              </a:solidFill>
              <a:latin typeface="Avenir Book" panose="02000503020000020003" pitchFamily="2" charset="0"/>
            </a:endParaRPr>
          </a:p>
          <a:p>
            <a:pPr algn="ctr"/>
            <a:endParaRPr lang="fr-FR" dirty="0">
              <a:solidFill>
                <a:schemeClr val="tx2"/>
              </a:solidFill>
              <a:latin typeface="Avenir Book" panose="02000503020000020003" pitchFamily="2" charset="0"/>
            </a:endParaRPr>
          </a:p>
        </p:txBody>
      </p:sp>
      <p:sp>
        <p:nvSpPr>
          <p:cNvPr id="2" name="Espace réservé du numéro de diapositive 1"/>
          <p:cNvSpPr>
            <a:spLocks noGrp="1"/>
          </p:cNvSpPr>
          <p:nvPr>
            <p:ph type="sldNum" sz="quarter" idx="10"/>
          </p:nvPr>
        </p:nvSpPr>
        <p:spPr/>
        <p:txBody>
          <a:bodyPr/>
          <a:lstStyle/>
          <a:p>
            <a:pPr defTabSz="914377">
              <a:defRPr/>
            </a:pPr>
            <a:fld id="{29C6E0D0-3E0C-CC44-B3BA-BDC1EEEBB4CB}" type="slidenum">
              <a:rPr lang="fr-FR">
                <a:solidFill>
                  <a:srgbClr val="FFFFFF"/>
                </a:solidFill>
              </a:rPr>
              <a:pPr defTabSz="914377">
                <a:defRPr/>
              </a:pPr>
              <a:t>93</a:t>
            </a:fld>
            <a:endParaRPr lang="fr-FR" dirty="0">
              <a:solidFill>
                <a:srgbClr val="FFFFFF"/>
              </a:solidFill>
            </a:endParaRPr>
          </a:p>
        </p:txBody>
      </p:sp>
      <p:grpSp>
        <p:nvGrpSpPr>
          <p:cNvPr id="3" name="Groupe 2">
            <a:extLst>
              <a:ext uri="{FF2B5EF4-FFF2-40B4-BE49-F238E27FC236}">
                <a16:creationId xmlns:a16="http://schemas.microsoft.com/office/drawing/2014/main" id="{6FEB637B-E3A0-4D41-86A4-4ECBA245FC78}"/>
              </a:ext>
            </a:extLst>
          </p:cNvPr>
          <p:cNvGrpSpPr/>
          <p:nvPr/>
        </p:nvGrpSpPr>
        <p:grpSpPr>
          <a:xfrm>
            <a:off x="713574" y="4334895"/>
            <a:ext cx="1158577" cy="1209295"/>
            <a:chOff x="1645667" y="3193298"/>
            <a:chExt cx="868933" cy="906971"/>
          </a:xfrm>
        </p:grpSpPr>
        <p:sp>
          <p:nvSpPr>
            <p:cNvPr id="11" name="Oval 5"/>
            <p:cNvSpPr>
              <a:spLocks noChangeArrowheads="1"/>
            </p:cNvSpPr>
            <p:nvPr/>
          </p:nvSpPr>
          <p:spPr bwMode="auto">
            <a:xfrm>
              <a:off x="1659114" y="3265851"/>
              <a:ext cx="855486" cy="834418"/>
            </a:xfrm>
            <a:prstGeom prst="ellipse">
              <a:avLst/>
            </a:prstGeom>
            <a:solidFill>
              <a:schemeClr val="accent1"/>
            </a:solidFill>
            <a:ln w="76200">
              <a:solidFill>
                <a:srgbClr val="FF3300"/>
              </a:solidFill>
              <a:round/>
              <a:headEnd/>
              <a:tailEnd/>
            </a:ln>
          </p:spPr>
          <p:txBody>
            <a:bodyPr wrap="none" anchor="ctr"/>
            <a:lstStyle/>
            <a:p>
              <a:pPr defTabSz="914377" eaLnBrk="0" fontAlgn="base" hangingPunct="0">
                <a:spcBef>
                  <a:spcPct val="0"/>
                </a:spcBef>
                <a:spcAft>
                  <a:spcPct val="0"/>
                </a:spcAft>
              </a:pPr>
              <a:endParaRPr lang="en-IE" sz="1733" dirty="0">
                <a:solidFill>
                  <a:srgbClr val="002C5F"/>
                </a:solidFill>
                <a:latin typeface="Avenir Book" panose="02000503020000020003" pitchFamily="2" charset="0"/>
              </a:endParaRPr>
            </a:p>
          </p:txBody>
        </p:sp>
        <p:sp>
          <p:nvSpPr>
            <p:cNvPr id="12" name="Text Box 6"/>
            <p:cNvSpPr txBox="1">
              <a:spLocks noChangeArrowheads="1"/>
            </p:cNvSpPr>
            <p:nvPr/>
          </p:nvSpPr>
          <p:spPr bwMode="auto">
            <a:xfrm>
              <a:off x="1645667" y="3193298"/>
              <a:ext cx="855486" cy="900247"/>
            </a:xfrm>
            <a:prstGeom prst="rect">
              <a:avLst/>
            </a:prstGeom>
            <a:noFill/>
            <a:ln w="9525">
              <a:noFill/>
              <a:miter lim="800000"/>
              <a:headEnd/>
              <a:tailEnd/>
            </a:ln>
          </p:spPr>
          <p:txBody>
            <a:bodyPr wrap="square">
              <a:spAutoFit/>
            </a:bodyPr>
            <a:lstStyle/>
            <a:p>
              <a:pPr algn="ctr" defTabSz="914377" eaLnBrk="0" fontAlgn="base" hangingPunct="0">
                <a:spcBef>
                  <a:spcPct val="0"/>
                </a:spcBef>
                <a:spcAft>
                  <a:spcPct val="0"/>
                </a:spcAft>
              </a:pPr>
              <a:r>
                <a:rPr lang="en-US" sz="7200" dirty="0">
                  <a:solidFill>
                    <a:srgbClr val="FF0000"/>
                  </a:solidFill>
                  <a:latin typeface="Avenir Book" panose="02000503020000020003" pitchFamily="2" charset="0"/>
                </a:rPr>
                <a:t>E</a:t>
              </a:r>
            </a:p>
          </p:txBody>
        </p:sp>
      </p:grpSp>
      <p:sp>
        <p:nvSpPr>
          <p:cNvPr id="20" name="Titre 3"/>
          <p:cNvSpPr txBox="1">
            <a:spLocks/>
          </p:cNvSpPr>
          <p:nvPr/>
        </p:nvSpPr>
        <p:spPr bwMode="auto">
          <a:xfrm>
            <a:off x="2059388" y="4560955"/>
            <a:ext cx="3102421"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buClr>
                <a:srgbClr val="00B3E1"/>
              </a:buClr>
            </a:pPr>
            <a:r>
              <a:rPr lang="it-IT" sz="2400" dirty="0">
                <a:solidFill>
                  <a:srgbClr val="BEBEBE">
                    <a:lumMod val="20000"/>
                    <a:lumOff val="80000"/>
                  </a:srgbClr>
                </a:solidFill>
                <a:latin typeface="Avenir Book" panose="02000503020000020003" pitchFamily="2" charset="0"/>
              </a:rPr>
              <a:t>L'estintore a bordo sarà identificato da questo simbolo.</a:t>
            </a:r>
            <a:endParaRPr lang="en-GB" altLang="fr-FR" sz="2400" dirty="0">
              <a:solidFill>
                <a:srgbClr val="BEBEBE">
                  <a:lumMod val="20000"/>
                  <a:lumOff val="80000"/>
                </a:srgbClr>
              </a:solidFill>
              <a:latin typeface="Avenir Book" panose="02000503020000020003" pitchFamily="2" charset="0"/>
              <a:ea typeface="Futura Std Light" charset="0"/>
              <a:cs typeface="Futura Std Light" charset="0"/>
            </a:endParaRPr>
          </a:p>
        </p:txBody>
      </p:sp>
      <p:sp>
        <p:nvSpPr>
          <p:cNvPr id="14" name="Espace réservé du numéro de diapositive 2">
            <a:extLst>
              <a:ext uri="{FF2B5EF4-FFF2-40B4-BE49-F238E27FC236}">
                <a16:creationId xmlns:a16="http://schemas.microsoft.com/office/drawing/2014/main" id="{55AA8CD4-A8BA-AE4C-B304-4577A130E282}"/>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13" name="Rettangolo 12">
            <a:extLst>
              <a:ext uri="{FF2B5EF4-FFF2-40B4-BE49-F238E27FC236}">
                <a16:creationId xmlns:a16="http://schemas.microsoft.com/office/drawing/2014/main" id="{CD19B2F5-8396-EE4B-93C3-D3944AF7900C}"/>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5" name="Immagine 14">
            <a:extLst>
              <a:ext uri="{FF2B5EF4-FFF2-40B4-BE49-F238E27FC236}">
                <a16:creationId xmlns:a16="http://schemas.microsoft.com/office/drawing/2014/main" id="{D1D1084F-50AA-7643-928E-FBF9A44F63A6}"/>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208835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94</a:t>
            </a:fld>
            <a:endParaRPr lang="fr-FR" dirty="0">
              <a:solidFill>
                <a:srgbClr val="FFFFFF"/>
              </a:solidFill>
            </a:endParaRPr>
          </a:p>
        </p:txBody>
      </p:sp>
      <p:sp>
        <p:nvSpPr>
          <p:cNvPr id="30" name="Titre 5"/>
          <p:cNvSpPr txBox="1">
            <a:spLocks/>
          </p:cNvSpPr>
          <p:nvPr/>
        </p:nvSpPr>
        <p:spPr bwMode="auto">
          <a:xfrm>
            <a:off x="1170439" y="1358784"/>
            <a:ext cx="9934884" cy="175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algn="ctr" defTabSz="914377" eaLnBrk="0" fontAlgn="base" hangingPunct="0">
              <a:spcBef>
                <a:spcPct val="0"/>
              </a:spcBef>
              <a:spcAft>
                <a:spcPct val="0"/>
              </a:spcAft>
            </a:pPr>
            <a:r>
              <a:rPr lang="it-IT" sz="3200" dirty="0">
                <a:solidFill>
                  <a:srgbClr val="BEBEBE">
                    <a:lumMod val="20000"/>
                    <a:lumOff val="80000"/>
                  </a:srgbClr>
                </a:solidFill>
                <a:latin typeface="Avenir Book" panose="02000503020000020003" pitchFamily="2" charset="0"/>
              </a:rPr>
              <a:t>L'interruttore elettrico si trova all'esterno dell'auto ed isola il motore ancora caldo da ulteriore alimentazione di carburante.</a:t>
            </a:r>
            <a:endParaRPr lang="en-US" sz="3200" dirty="0">
              <a:solidFill>
                <a:srgbClr val="BEBEBE">
                  <a:lumMod val="20000"/>
                  <a:lumOff val="80000"/>
                </a:srgbClr>
              </a:solidFill>
              <a:latin typeface="Avenir Book" panose="02000503020000020003" pitchFamily="2" charset="0"/>
            </a:endParaRPr>
          </a:p>
        </p:txBody>
      </p:sp>
      <p:sp>
        <p:nvSpPr>
          <p:cNvPr id="9" name="Titre 3"/>
          <p:cNvSpPr txBox="1">
            <a:spLocks/>
          </p:cNvSpPr>
          <p:nvPr/>
        </p:nvSpPr>
        <p:spPr bwMode="auto">
          <a:xfrm>
            <a:off x="4444873" y="5365890"/>
            <a:ext cx="3272592" cy="84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algn="ctr" defTabSz="914377" fontAlgn="base">
              <a:spcBef>
                <a:spcPct val="0"/>
              </a:spcBef>
              <a:spcAft>
                <a:spcPct val="0"/>
              </a:spcAft>
              <a:buClr>
                <a:srgbClr val="00B3E1"/>
              </a:buClr>
            </a:pPr>
            <a:r>
              <a:rPr lang="it-IT" sz="2133" dirty="0">
                <a:solidFill>
                  <a:srgbClr val="BEBEBE">
                    <a:lumMod val="20000"/>
                    <a:lumOff val="80000"/>
                  </a:srgbClr>
                </a:solidFill>
                <a:latin typeface="Avenir Book" panose="02000503020000020003" pitchFamily="2" charset="0"/>
              </a:rPr>
              <a:t>L'interruttore elettrico è identificato da questo simbolo</a:t>
            </a:r>
            <a:endParaRPr lang="en-US" altLang="fr-FR" sz="2133" dirty="0">
              <a:solidFill>
                <a:srgbClr val="BEBEBE">
                  <a:lumMod val="20000"/>
                  <a:lumOff val="80000"/>
                </a:srgbClr>
              </a:solidFill>
              <a:latin typeface="Avenir Book" panose="02000503020000020003" pitchFamily="2" charset="0"/>
              <a:ea typeface="Futura Std Light" charset="0"/>
              <a:cs typeface="Futura Std Light"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641" y="3512006"/>
            <a:ext cx="3272592" cy="1595727"/>
          </a:xfrm>
          <a:prstGeom prst="rect">
            <a:avLst/>
          </a:prstGeom>
        </p:spPr>
      </p:pic>
      <p:sp>
        <p:nvSpPr>
          <p:cNvPr id="8" name="Espace réservé du numéro de diapositive 2">
            <a:extLst>
              <a:ext uri="{FF2B5EF4-FFF2-40B4-BE49-F238E27FC236}">
                <a16:creationId xmlns:a16="http://schemas.microsoft.com/office/drawing/2014/main" id="{33C1FD3D-BB79-7042-A8A9-10034995F8CE}"/>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7" name="Rettangolo 6">
            <a:extLst>
              <a:ext uri="{FF2B5EF4-FFF2-40B4-BE49-F238E27FC236}">
                <a16:creationId xmlns:a16="http://schemas.microsoft.com/office/drawing/2014/main" id="{7E039FD1-CA30-054C-8AA3-AB53757B5861}"/>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3B7BCB67-35B4-AF4F-B3FB-AB917D3BF8F5}"/>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418813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95</a:t>
            </a:fld>
            <a:endParaRPr lang="fr-FR" dirty="0">
              <a:solidFill>
                <a:srgbClr val="FFFFFF"/>
              </a:solidFill>
            </a:endParaRPr>
          </a:p>
        </p:txBody>
      </p:sp>
      <p:sp>
        <p:nvSpPr>
          <p:cNvPr id="30" name="Titre 5"/>
          <p:cNvSpPr txBox="1">
            <a:spLocks/>
          </p:cNvSpPr>
          <p:nvPr/>
        </p:nvSpPr>
        <p:spPr bwMode="auto">
          <a:xfrm>
            <a:off x="5" y="1310023"/>
            <a:ext cx="12191999" cy="74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algn="ctr" defTabSz="914377" fontAlgn="base">
              <a:spcBef>
                <a:spcPct val="0"/>
              </a:spcBef>
              <a:spcAft>
                <a:spcPct val="0"/>
              </a:spcAft>
            </a:pPr>
            <a:r>
              <a:rPr lang="it-IT" sz="3200" dirty="0">
                <a:solidFill>
                  <a:srgbClr val="BEBEBE">
                    <a:lumMod val="20000"/>
                    <a:lumOff val="80000"/>
                  </a:srgbClr>
                </a:solidFill>
                <a:latin typeface="Avenir Book" panose="02000503020000020003" pitchFamily="2" charset="0"/>
              </a:rPr>
              <a:t>Di solito si trovano uno vicino all’altro all'esterno del veicolo:</a:t>
            </a:r>
            <a:endParaRPr lang="en-US" altLang="fr-FR" sz="3200" dirty="0">
              <a:solidFill>
                <a:srgbClr val="BEBEBE">
                  <a:lumMod val="20000"/>
                  <a:lumOff val="80000"/>
                </a:srgbClr>
              </a:solidFill>
              <a:latin typeface="Avenir Book" panose="02000503020000020003" pitchFamily="2" charset="0"/>
              <a:ea typeface="Futura Std Light" charset="0"/>
              <a:cs typeface="Futura Std Light" charset="0"/>
            </a:endParaRPr>
          </a:p>
        </p:txBody>
      </p:sp>
      <p:pic>
        <p:nvPicPr>
          <p:cNvPr id="4" name="Picture 3">
            <a:extLst>
              <a:ext uri="{FF2B5EF4-FFF2-40B4-BE49-F238E27FC236}">
                <a16:creationId xmlns:a16="http://schemas.microsoft.com/office/drawing/2014/main" id="{D46F34D7-6924-47C0-B708-46BB7C00AE5F}"/>
              </a:ext>
            </a:extLst>
          </p:cNvPr>
          <p:cNvPicPr>
            <a:picLocks noChangeAspect="1"/>
          </p:cNvPicPr>
          <p:nvPr/>
        </p:nvPicPr>
        <p:blipFill>
          <a:blip r:embed="rId3"/>
          <a:stretch>
            <a:fillRect/>
          </a:stretch>
        </p:blipFill>
        <p:spPr>
          <a:xfrm>
            <a:off x="169765" y="2782757"/>
            <a:ext cx="9341583" cy="3046011"/>
          </a:xfrm>
          <a:prstGeom prst="rect">
            <a:avLst/>
          </a:prstGeom>
        </p:spPr>
      </p:pic>
      <p:sp>
        <p:nvSpPr>
          <p:cNvPr id="6" name="Speech Bubble: Oval 5">
            <a:extLst>
              <a:ext uri="{FF2B5EF4-FFF2-40B4-BE49-F238E27FC236}">
                <a16:creationId xmlns:a16="http://schemas.microsoft.com/office/drawing/2014/main" id="{8FCC836E-2E42-454E-B4DE-693A95702D43}"/>
              </a:ext>
            </a:extLst>
          </p:cNvPr>
          <p:cNvSpPr/>
          <p:nvPr/>
        </p:nvSpPr>
        <p:spPr>
          <a:xfrm>
            <a:off x="4290469" y="4783734"/>
            <a:ext cx="1805535" cy="772471"/>
          </a:xfrm>
          <a:prstGeom prst="wedgeEllipseCallout">
            <a:avLst>
              <a:gd name="adj1" fmla="val 274866"/>
              <a:gd name="adj2" fmla="val -127984"/>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GB" sz="1733">
              <a:solidFill>
                <a:srgbClr val="BEBEBE"/>
              </a:solidFill>
              <a:latin typeface="Avenir Book" panose="02000503020000020003" pitchFamily="2" charset="0"/>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493" y="2353988"/>
            <a:ext cx="3692713" cy="1804329"/>
          </a:xfrm>
          <a:prstGeom prst="rect">
            <a:avLst/>
          </a:prstGeom>
        </p:spPr>
      </p:pic>
      <p:sp>
        <p:nvSpPr>
          <p:cNvPr id="9" name="Espace réservé du numéro de diapositive 2">
            <a:extLst>
              <a:ext uri="{FF2B5EF4-FFF2-40B4-BE49-F238E27FC236}">
                <a16:creationId xmlns:a16="http://schemas.microsoft.com/office/drawing/2014/main" id="{D05DA389-554E-9042-B73E-83015C976AB8}"/>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8" name="Rettangolo 7">
            <a:extLst>
              <a:ext uri="{FF2B5EF4-FFF2-40B4-BE49-F238E27FC236}">
                <a16:creationId xmlns:a16="http://schemas.microsoft.com/office/drawing/2014/main" id="{20105B94-0A8C-514A-A404-4B5D6806F897}"/>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0" name="Immagine 9">
            <a:extLst>
              <a:ext uri="{FF2B5EF4-FFF2-40B4-BE49-F238E27FC236}">
                <a16:creationId xmlns:a16="http://schemas.microsoft.com/office/drawing/2014/main" id="{B0BF28A1-8DC2-1C42-9F61-951CEFD5153A}"/>
              </a:ext>
            </a:extLst>
          </p:cNvPr>
          <p:cNvPicPr>
            <a:picLocks noChangeAspect="1"/>
          </p:cNvPicPr>
          <p:nvPr/>
        </p:nvPicPr>
        <p:blipFill>
          <a:blip r:embed="rId5"/>
          <a:stretch>
            <a:fillRect/>
          </a:stretch>
        </p:blipFill>
        <p:spPr>
          <a:xfrm>
            <a:off x="49209" y="6063360"/>
            <a:ext cx="801049" cy="677989"/>
          </a:xfrm>
          <a:prstGeom prst="rect">
            <a:avLst/>
          </a:prstGeom>
        </p:spPr>
      </p:pic>
    </p:spTree>
    <p:extLst>
      <p:ext uri="{BB962C8B-B14F-4D97-AF65-F5344CB8AC3E}">
        <p14:creationId xmlns:p14="http://schemas.microsoft.com/office/powerpoint/2010/main" val="25997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96</a:t>
            </a:fld>
            <a:endParaRPr lang="fr-FR" dirty="0">
              <a:solidFill>
                <a:srgbClr val="FFFFFF"/>
              </a:solidFill>
            </a:endParaRPr>
          </a:p>
        </p:txBody>
      </p:sp>
      <p:sp>
        <p:nvSpPr>
          <p:cNvPr id="30" name="Titre 5"/>
          <p:cNvSpPr txBox="1">
            <a:spLocks/>
          </p:cNvSpPr>
          <p:nvPr/>
        </p:nvSpPr>
        <p:spPr bwMode="auto">
          <a:xfrm>
            <a:off x="854538" y="2604476"/>
            <a:ext cx="5242959" cy="189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eaLnBrk="0" fontAlgn="base" hangingPunct="0">
              <a:spcBef>
                <a:spcPct val="0"/>
              </a:spcBef>
              <a:spcAft>
                <a:spcPct val="0"/>
              </a:spcAft>
            </a:pPr>
            <a:r>
              <a:rPr lang="it-IT" sz="2667" dirty="0">
                <a:solidFill>
                  <a:srgbClr val="BEBEBE">
                    <a:lumMod val="20000"/>
                    <a:lumOff val="80000"/>
                  </a:srgbClr>
                </a:solidFill>
                <a:latin typeface="Avenir Book" panose="02000503020000020003" pitchFamily="2" charset="0"/>
              </a:rPr>
              <a:t>Gli incendi possono essere difficili da scoprire e possono causare seri problemi se entrano in contatto con materiali infiammabili o perdite di carburante.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602" y="1"/>
            <a:ext cx="5359401" cy="6858000"/>
          </a:xfrm>
          <a:prstGeom prst="rect">
            <a:avLst/>
          </a:prstGeom>
        </p:spPr>
      </p:pic>
      <p:cxnSp>
        <p:nvCxnSpPr>
          <p:cNvPr id="6" name="Connecteur droit 5"/>
          <p:cNvCxnSpPr/>
          <p:nvPr/>
        </p:nvCxnSpPr>
        <p:spPr>
          <a:xfrm flipH="1">
            <a:off x="6832604" y="4438"/>
            <a:ext cx="1023409" cy="68535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Espace réservé du numéro de diapositive 2">
            <a:extLst>
              <a:ext uri="{FF2B5EF4-FFF2-40B4-BE49-F238E27FC236}">
                <a16:creationId xmlns:a16="http://schemas.microsoft.com/office/drawing/2014/main" id="{68A15DA7-1D49-6E46-B568-8878E23A6237}"/>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7" name="Rettangolo 6">
            <a:extLst>
              <a:ext uri="{FF2B5EF4-FFF2-40B4-BE49-F238E27FC236}">
                <a16:creationId xmlns:a16="http://schemas.microsoft.com/office/drawing/2014/main" id="{B2B8F36F-25A7-4541-BA30-6D801F93317E}"/>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8" name="Immagine 7">
            <a:extLst>
              <a:ext uri="{FF2B5EF4-FFF2-40B4-BE49-F238E27FC236}">
                <a16:creationId xmlns:a16="http://schemas.microsoft.com/office/drawing/2014/main" id="{106D31AB-122B-024C-95E9-BA97F0E5BF62}"/>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386386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a:extLst>
              <a:ext uri="{FF2B5EF4-FFF2-40B4-BE49-F238E27FC236}">
                <a16:creationId xmlns:a16="http://schemas.microsoft.com/office/drawing/2014/main" id="{707D460F-0A1F-5145-AFAB-C061DDFA6ABA}"/>
              </a:ext>
            </a:extLst>
          </p:cNvPr>
          <p:cNvSpPr>
            <a:spLocks noGrp="1"/>
          </p:cNvSpPr>
          <p:nvPr>
            <p:ph type="subTitle" idx="1"/>
          </p:nvPr>
        </p:nvSpPr>
        <p:spPr>
          <a:xfrm>
            <a:off x="1" y="463108"/>
            <a:ext cx="12192000" cy="669576"/>
          </a:xfrm>
        </p:spPr>
        <p:txBody>
          <a:bodyPr/>
          <a:lstStyle/>
          <a:p>
            <a:pPr algn="ctr"/>
            <a:r>
              <a:rPr lang="fr-FR" sz="4800" dirty="0"/>
              <a:t>FERITI</a:t>
            </a:r>
          </a:p>
        </p:txBody>
      </p:sp>
      <p:sp>
        <p:nvSpPr>
          <p:cNvPr id="22" name="Titre 18">
            <a:extLst>
              <a:ext uri="{FF2B5EF4-FFF2-40B4-BE49-F238E27FC236}">
                <a16:creationId xmlns:a16="http://schemas.microsoft.com/office/drawing/2014/main" id="{A2C906FE-A15C-B44A-8FCA-B1975AEE7175}"/>
              </a:ext>
            </a:extLst>
          </p:cNvPr>
          <p:cNvSpPr txBox="1">
            <a:spLocks/>
          </p:cNvSpPr>
          <p:nvPr/>
        </p:nvSpPr>
        <p:spPr>
          <a:xfrm>
            <a:off x="1526118" y="1125271"/>
            <a:ext cx="9220439" cy="5131980"/>
          </a:xfrm>
          <a:prstGeom prst="rect">
            <a:avLst/>
          </a:prstGeom>
        </p:spPr>
        <p:txBody>
          <a:bodyPr lIns="120000" anchor="t" anchorCtr="0"/>
          <a:lstStyle>
            <a:lvl1pPr marL="296863" indent="-285750">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marL="598981" indent="0" defTabSz="914377" fontAlgn="base">
              <a:lnSpc>
                <a:spcPct val="90000"/>
              </a:lnSpc>
              <a:spcBef>
                <a:spcPct val="0"/>
              </a:spcBef>
              <a:spcAft>
                <a:spcPct val="0"/>
              </a:spcAft>
              <a:buClr>
                <a:srgbClr val="00B3E1"/>
              </a:buClr>
              <a:tabLst>
                <a:tab pos="876249" algn="l"/>
              </a:tabLst>
            </a:pPr>
            <a:r>
              <a:rPr lang="it-IT" sz="2400" dirty="0">
                <a:solidFill>
                  <a:srgbClr val="BEBEBE">
                    <a:lumMod val="20000"/>
                    <a:lumOff val="80000"/>
                  </a:srgbClr>
                </a:solidFill>
                <a:latin typeface="Avenir Book" panose="02000503020000020003" pitchFamily="2" charset="0"/>
              </a:rPr>
              <a:t>Richiedi assistenza medica INDICANDO:</a:t>
            </a:r>
          </a:p>
          <a:p>
            <a:pPr marL="598981" indent="0" defTabSz="914377" fontAlgn="base">
              <a:lnSpc>
                <a:spcPct val="90000"/>
              </a:lnSpc>
              <a:spcBef>
                <a:spcPct val="0"/>
              </a:spcBef>
              <a:spcAft>
                <a:spcPct val="0"/>
              </a:spcAft>
              <a:buClr>
                <a:srgbClr val="00B3E1"/>
              </a:buClr>
              <a:tabLst>
                <a:tab pos="876249" algn="l"/>
              </a:tabLst>
            </a:pPr>
            <a:endParaRPr lang="it-IT" sz="2400" dirty="0">
              <a:solidFill>
                <a:srgbClr val="BEBEBE">
                  <a:lumMod val="20000"/>
                  <a:lumOff val="80000"/>
                </a:srgbClr>
              </a:solidFill>
              <a:latin typeface="Avenir Book" panose="02000503020000020003" pitchFamily="2" charset="0"/>
            </a:endParaRPr>
          </a:p>
          <a:p>
            <a:pPr marL="598981" indent="292082" defTabSz="914377" fontAlgn="base">
              <a:lnSpc>
                <a:spcPct val="90000"/>
              </a:lnSpc>
              <a:spcBef>
                <a:spcPct val="0"/>
              </a:spcBef>
              <a:spcAft>
                <a:spcPts val="800"/>
              </a:spcAft>
              <a:buClr>
                <a:srgbClr val="00B3E1"/>
              </a:buClr>
              <a:buFont typeface="Wingdings" charset="2"/>
              <a:buChar char="§"/>
              <a:tabLst>
                <a:tab pos="876249" algn="l"/>
              </a:tabLst>
            </a:pPr>
            <a:r>
              <a:rPr lang="it-IT" sz="2400" dirty="0">
                <a:solidFill>
                  <a:srgbClr val="00B0F0"/>
                </a:solidFill>
                <a:latin typeface="Avenir Book" panose="02000503020000020003" pitchFamily="2" charset="0"/>
              </a:rPr>
              <a:t>IL LUOGO DELL’INCIDENTE</a:t>
            </a:r>
          </a:p>
          <a:p>
            <a:pPr marL="598981" indent="292082" defTabSz="914377" fontAlgn="base">
              <a:lnSpc>
                <a:spcPct val="90000"/>
              </a:lnSpc>
              <a:spcBef>
                <a:spcPct val="0"/>
              </a:spcBef>
              <a:spcAft>
                <a:spcPts val="800"/>
              </a:spcAft>
              <a:buClr>
                <a:srgbClr val="00B3E1"/>
              </a:buClr>
              <a:buFont typeface="Wingdings" charset="2"/>
              <a:buChar char="§"/>
              <a:tabLst>
                <a:tab pos="876249" algn="l"/>
              </a:tabLst>
            </a:pPr>
            <a:r>
              <a:rPr lang="it-IT" sz="2400" dirty="0">
                <a:solidFill>
                  <a:srgbClr val="00B0F0"/>
                </a:solidFill>
                <a:latin typeface="Avenir Book" panose="02000503020000020003" pitchFamily="2" charset="0"/>
              </a:rPr>
              <a:t>IL NUMERO DI GARA DELL’AUTO COINVOLTA</a:t>
            </a:r>
          </a:p>
          <a:p>
            <a:pPr marL="598981" indent="292082" defTabSz="914377" fontAlgn="base">
              <a:lnSpc>
                <a:spcPct val="90000"/>
              </a:lnSpc>
              <a:spcBef>
                <a:spcPct val="0"/>
              </a:spcBef>
              <a:spcAft>
                <a:spcPts val="800"/>
              </a:spcAft>
              <a:buClr>
                <a:srgbClr val="00B3E1"/>
              </a:buClr>
              <a:buFont typeface="Wingdings" charset="2"/>
              <a:buChar char="§"/>
              <a:tabLst>
                <a:tab pos="876249" algn="l"/>
              </a:tabLst>
            </a:pPr>
            <a:r>
              <a:rPr lang="it-IT" sz="2400" dirty="0">
                <a:solidFill>
                  <a:srgbClr val="00B0F0"/>
                </a:solidFill>
                <a:latin typeface="Avenir Book" panose="02000503020000020003" pitchFamily="2" charset="0"/>
              </a:rPr>
              <a:t>SE LA STRADA E’ BLOCCATA</a:t>
            </a:r>
          </a:p>
          <a:p>
            <a:pPr marL="598981" indent="292082" defTabSz="914377" fontAlgn="base">
              <a:lnSpc>
                <a:spcPct val="90000"/>
              </a:lnSpc>
              <a:spcBef>
                <a:spcPct val="0"/>
              </a:spcBef>
              <a:spcAft>
                <a:spcPts val="800"/>
              </a:spcAft>
              <a:buClr>
                <a:srgbClr val="00B3E1"/>
              </a:buClr>
              <a:buFont typeface="Wingdings" charset="2"/>
              <a:buChar char="§"/>
              <a:tabLst>
                <a:tab pos="876249" algn="l"/>
              </a:tabLst>
            </a:pPr>
            <a:r>
              <a:rPr lang="it-IT" sz="2400" dirty="0">
                <a:solidFill>
                  <a:srgbClr val="00B0F0"/>
                </a:solidFill>
                <a:latin typeface="Avenir Book" panose="02000503020000020003" pitchFamily="2" charset="0"/>
              </a:rPr>
              <a:t>CHE TIPO DI ASSISTENZA MEDICA POTREBBE ESSERE NECESSARIA</a:t>
            </a:r>
          </a:p>
          <a:p>
            <a:pPr marL="598981" indent="0" defTabSz="914377" fontAlgn="base">
              <a:lnSpc>
                <a:spcPct val="90000"/>
              </a:lnSpc>
              <a:spcBef>
                <a:spcPct val="0"/>
              </a:spcBef>
              <a:spcAft>
                <a:spcPct val="0"/>
              </a:spcAft>
              <a:buClr>
                <a:srgbClr val="00B3E1"/>
              </a:buClr>
              <a:tabLst>
                <a:tab pos="876249" algn="l"/>
              </a:tabLst>
            </a:pPr>
            <a:endParaRPr lang="it-IT" sz="2400" dirty="0">
              <a:solidFill>
                <a:srgbClr val="00B0F0"/>
              </a:solidFill>
              <a:latin typeface="Avenir Book" panose="02000503020000020003" pitchFamily="2" charset="0"/>
            </a:endParaRPr>
          </a:p>
          <a:p>
            <a:pPr marL="979972" indent="-380990" defTabSz="914377" fontAlgn="base">
              <a:lnSpc>
                <a:spcPct val="90000"/>
              </a:lnSpc>
              <a:spcBef>
                <a:spcPct val="0"/>
              </a:spcBef>
              <a:spcAft>
                <a:spcPct val="0"/>
              </a:spcAft>
              <a:buClr>
                <a:srgbClr val="00B3E1"/>
              </a:buClr>
              <a:buFont typeface="Wingdings" pitchFamily="2" charset="2"/>
              <a:buChar char="§"/>
              <a:tabLst>
                <a:tab pos="876249" algn="l"/>
              </a:tabLst>
            </a:pPr>
            <a:r>
              <a:rPr lang="it-IT" sz="2133" dirty="0">
                <a:solidFill>
                  <a:srgbClr val="FFFFFF"/>
                </a:solidFill>
                <a:latin typeface="Avenir Book" panose="02000503020000020003" pitchFamily="2" charset="0"/>
              </a:rPr>
              <a:t>Mantieni in sicurezza il luogo dell’incidente</a:t>
            </a:r>
          </a:p>
          <a:p>
            <a:pPr marL="979972" indent="-380990" defTabSz="914377" fontAlgn="base">
              <a:lnSpc>
                <a:spcPct val="90000"/>
              </a:lnSpc>
              <a:spcBef>
                <a:spcPct val="0"/>
              </a:spcBef>
              <a:spcAft>
                <a:spcPct val="0"/>
              </a:spcAft>
              <a:buClr>
                <a:srgbClr val="00B3E1"/>
              </a:buClr>
              <a:buFont typeface="Wingdings" pitchFamily="2" charset="2"/>
              <a:buChar char="§"/>
              <a:tabLst>
                <a:tab pos="876249" algn="l"/>
              </a:tabLst>
            </a:pPr>
            <a:r>
              <a:rPr lang="it-IT" sz="2133" dirty="0">
                <a:solidFill>
                  <a:srgbClr val="FFFFFF"/>
                </a:solidFill>
                <a:latin typeface="Avenir Book" panose="02000503020000020003" pitchFamily="2" charset="0"/>
              </a:rPr>
              <a:t>Esponi il cartello SOS e poi il triangolo d’emergenza</a:t>
            </a:r>
          </a:p>
          <a:p>
            <a:pPr marL="979972" indent="-380990" defTabSz="914377" fontAlgn="base">
              <a:lnSpc>
                <a:spcPct val="90000"/>
              </a:lnSpc>
              <a:spcBef>
                <a:spcPct val="0"/>
              </a:spcBef>
              <a:spcAft>
                <a:spcPct val="0"/>
              </a:spcAft>
              <a:buClr>
                <a:srgbClr val="00B3E1"/>
              </a:buClr>
              <a:buFont typeface="Wingdings" pitchFamily="2" charset="2"/>
              <a:buChar char="§"/>
              <a:tabLst>
                <a:tab pos="876249" algn="l"/>
              </a:tabLst>
            </a:pPr>
            <a:r>
              <a:rPr lang="it-IT" sz="2133" dirty="0">
                <a:solidFill>
                  <a:srgbClr val="FFFFFF"/>
                </a:solidFill>
                <a:latin typeface="Avenir Book" panose="02000503020000020003" pitchFamily="2" charset="0"/>
              </a:rPr>
              <a:t>Lascia l’equipaggio in auto a meno che non vi sia un incendio</a:t>
            </a:r>
          </a:p>
          <a:p>
            <a:pPr marL="979972" indent="-380990" defTabSz="914377" fontAlgn="base">
              <a:lnSpc>
                <a:spcPct val="90000"/>
              </a:lnSpc>
              <a:spcBef>
                <a:spcPct val="0"/>
              </a:spcBef>
              <a:spcAft>
                <a:spcPct val="0"/>
              </a:spcAft>
              <a:buClr>
                <a:srgbClr val="00B3E1"/>
              </a:buClr>
              <a:buFont typeface="Wingdings" pitchFamily="2" charset="2"/>
              <a:buChar char="§"/>
              <a:tabLst>
                <a:tab pos="876249" algn="l"/>
              </a:tabLst>
            </a:pPr>
            <a:r>
              <a:rPr lang="it-IT" sz="2133" dirty="0">
                <a:solidFill>
                  <a:srgbClr val="FFFFFF"/>
                </a:solidFill>
                <a:latin typeface="Avenir Book" panose="02000503020000020003" pitchFamily="2" charset="0"/>
              </a:rPr>
              <a:t>Non togliere il casco all’equipaggio</a:t>
            </a:r>
          </a:p>
          <a:p>
            <a:pPr marL="979972" indent="-380990" defTabSz="914377" fontAlgn="base">
              <a:lnSpc>
                <a:spcPct val="90000"/>
              </a:lnSpc>
              <a:spcBef>
                <a:spcPct val="0"/>
              </a:spcBef>
              <a:spcAft>
                <a:spcPct val="0"/>
              </a:spcAft>
              <a:buClr>
                <a:srgbClr val="00B3E1"/>
              </a:buClr>
              <a:buFont typeface="Wingdings" pitchFamily="2" charset="2"/>
              <a:buChar char="§"/>
              <a:tabLst>
                <a:tab pos="876249" algn="l"/>
              </a:tabLst>
            </a:pPr>
            <a:r>
              <a:rPr lang="it-IT" sz="2133" dirty="0">
                <a:solidFill>
                  <a:srgbClr val="FFFFFF"/>
                </a:solidFill>
                <a:latin typeface="Avenir Book" panose="02000503020000020003" pitchFamily="2" charset="0"/>
              </a:rPr>
              <a:t>Cerca di comprendere la gravità del caso per anticipare al medico informazioni che potranno rivelarsi utili</a:t>
            </a:r>
            <a:endParaRPr lang="it-IT" sz="2400" dirty="0">
              <a:solidFill>
                <a:srgbClr val="BEBEBE">
                  <a:lumMod val="20000"/>
                  <a:lumOff val="80000"/>
                </a:srgbClr>
              </a:solidFill>
              <a:latin typeface="Avenir Book" panose="02000503020000020003" pitchFamily="2" charset="0"/>
            </a:endParaRPr>
          </a:p>
          <a:p>
            <a:pPr marL="598981" indent="292082" defTabSz="914377" fontAlgn="base">
              <a:lnSpc>
                <a:spcPct val="90000"/>
              </a:lnSpc>
              <a:spcBef>
                <a:spcPct val="0"/>
              </a:spcBef>
              <a:spcAft>
                <a:spcPct val="0"/>
              </a:spcAft>
              <a:buClr>
                <a:srgbClr val="00B3E1"/>
              </a:buClr>
              <a:buFont typeface="Wingdings" charset="2"/>
              <a:buChar char="§"/>
              <a:tabLst>
                <a:tab pos="876249" algn="l"/>
              </a:tabLst>
            </a:pPr>
            <a:endParaRPr lang="en-GB" altLang="fr-FR" sz="2400" dirty="0">
              <a:solidFill>
                <a:srgbClr val="BEBEBE">
                  <a:lumMod val="20000"/>
                  <a:lumOff val="80000"/>
                </a:srgbClr>
              </a:solidFill>
              <a:latin typeface="Avenir Book" panose="02000503020000020003" pitchFamily="2" charset="0"/>
              <a:ea typeface="Futura Std Light" charset="0"/>
              <a:cs typeface="Aharoni" charset="0"/>
            </a:endParaRPr>
          </a:p>
        </p:txBody>
      </p:sp>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97</a:t>
            </a:fld>
            <a:endParaRPr lang="fr-FR" dirty="0">
              <a:solidFill>
                <a:srgbClr val="FFFFFF"/>
              </a:solidFill>
            </a:endParaRPr>
          </a:p>
        </p:txBody>
      </p:sp>
      <p:sp>
        <p:nvSpPr>
          <p:cNvPr id="38920" name="Image 14"/>
          <p:cNvSpPr>
            <a:spLocks noChangeAspect="1"/>
          </p:cNvSpPr>
          <p:nvPr/>
        </p:nvSpPr>
        <p:spPr bwMode="auto">
          <a:xfrm>
            <a:off x="1100667" y="4026170"/>
            <a:ext cx="425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1" name="Image 15"/>
          <p:cNvSpPr>
            <a:spLocks noChangeAspect="1"/>
          </p:cNvSpPr>
          <p:nvPr/>
        </p:nvSpPr>
        <p:spPr bwMode="auto">
          <a:xfrm>
            <a:off x="1005418" y="4991367"/>
            <a:ext cx="601135"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2" name="Image 16"/>
          <p:cNvSpPr>
            <a:spLocks noChangeAspect="1"/>
          </p:cNvSpPr>
          <p:nvPr/>
        </p:nvSpPr>
        <p:spPr bwMode="auto">
          <a:xfrm>
            <a:off x="1104905" y="3253585"/>
            <a:ext cx="376767" cy="4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3" name="Image 20"/>
          <p:cNvSpPr>
            <a:spLocks noChangeAspect="1"/>
          </p:cNvSpPr>
          <p:nvPr/>
        </p:nvSpPr>
        <p:spPr bwMode="auto">
          <a:xfrm>
            <a:off x="1143003" y="2339185"/>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pic>
        <p:nvPicPr>
          <p:cNvPr id="13" name="Picture 2">
            <a:extLst>
              <a:ext uri="{FF2B5EF4-FFF2-40B4-BE49-F238E27FC236}">
                <a16:creationId xmlns:a16="http://schemas.microsoft.com/office/drawing/2014/main" id="{36E3FF4E-DBE3-3448-8DE2-4D46690B518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07706" y="5733570"/>
            <a:ext cx="985983" cy="80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a:extLst>
              <a:ext uri="{FF2B5EF4-FFF2-40B4-BE49-F238E27FC236}">
                <a16:creationId xmlns:a16="http://schemas.microsoft.com/office/drawing/2014/main" id="{B1C4E833-C3AF-2940-96F2-0D244756591F}"/>
              </a:ext>
            </a:extLst>
          </p:cNvPr>
          <p:cNvSpPr txBox="1"/>
          <p:nvPr/>
        </p:nvSpPr>
        <p:spPr>
          <a:xfrm>
            <a:off x="6096001" y="5901577"/>
            <a:ext cx="1216924" cy="584775"/>
          </a:xfrm>
          <a:prstGeom prst="rect">
            <a:avLst/>
          </a:prstGeom>
          <a:solidFill>
            <a:schemeClr val="accent1"/>
          </a:solidFill>
          <a:ln>
            <a:solidFill>
              <a:schemeClr val="accent1"/>
            </a:solidFill>
          </a:ln>
        </p:spPr>
        <p:txBody>
          <a:bodyPr wrap="square" rtlCol="0">
            <a:spAutoFit/>
          </a:bodyPr>
          <a:lstStyle/>
          <a:p>
            <a:pPr algn="ctr" defTabSz="914377" eaLnBrk="0" fontAlgn="base" hangingPunct="0">
              <a:spcBef>
                <a:spcPct val="0"/>
              </a:spcBef>
              <a:spcAft>
                <a:spcPct val="0"/>
              </a:spcAft>
            </a:pPr>
            <a:r>
              <a:rPr lang="fr-FR" sz="3200" dirty="0">
                <a:solidFill>
                  <a:srgbClr val="D93422"/>
                </a:solidFill>
                <a:latin typeface="Avenir Book" panose="02000503020000020003" pitchFamily="2" charset="0"/>
                <a:ea typeface="Futura Std Book" charset="0"/>
                <a:cs typeface="Futura Std Book" charset="0"/>
              </a:rPr>
              <a:t>SOS</a:t>
            </a:r>
          </a:p>
        </p:txBody>
      </p:sp>
      <p:sp>
        <p:nvSpPr>
          <p:cNvPr id="16" name="Espace réservé du numéro de diapositive 2">
            <a:extLst>
              <a:ext uri="{FF2B5EF4-FFF2-40B4-BE49-F238E27FC236}">
                <a16:creationId xmlns:a16="http://schemas.microsoft.com/office/drawing/2014/main" id="{8AFAB4B4-856B-B44B-AFAA-2931F2D2AD62}"/>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18" name="Rettangolo 17">
            <a:extLst>
              <a:ext uri="{FF2B5EF4-FFF2-40B4-BE49-F238E27FC236}">
                <a16:creationId xmlns:a16="http://schemas.microsoft.com/office/drawing/2014/main" id="{14D4E383-9D4C-2641-9FB6-D5D161BC188E}"/>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9" name="Immagine 18">
            <a:extLst>
              <a:ext uri="{FF2B5EF4-FFF2-40B4-BE49-F238E27FC236}">
                <a16:creationId xmlns:a16="http://schemas.microsoft.com/office/drawing/2014/main" id="{1247D722-33B6-8546-8995-AABD8A376B04}"/>
              </a:ext>
            </a:extLst>
          </p:cNvPr>
          <p:cNvPicPr>
            <a:picLocks noChangeAspect="1"/>
          </p:cNvPicPr>
          <p:nvPr/>
        </p:nvPicPr>
        <p:blipFill>
          <a:blip r:embed="rId4"/>
          <a:stretch>
            <a:fillRect/>
          </a:stretch>
        </p:blipFill>
        <p:spPr>
          <a:xfrm>
            <a:off x="49209" y="6063360"/>
            <a:ext cx="801049" cy="677989"/>
          </a:xfrm>
          <a:prstGeom prst="rect">
            <a:avLst/>
          </a:prstGeom>
        </p:spPr>
      </p:pic>
    </p:spTree>
    <p:extLst>
      <p:ext uri="{BB962C8B-B14F-4D97-AF65-F5344CB8AC3E}">
        <p14:creationId xmlns:p14="http://schemas.microsoft.com/office/powerpoint/2010/main" val="84195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defTabSz="914377">
              <a:defRPr/>
            </a:pPr>
            <a:fld id="{13623139-8344-5D40-81F4-A9CD05FF5B50}" type="slidenum">
              <a:rPr lang="fr-FR">
                <a:solidFill>
                  <a:srgbClr val="FFFFFF"/>
                </a:solidFill>
              </a:rPr>
              <a:pPr defTabSz="914377">
                <a:defRPr/>
              </a:pPr>
              <a:t>98</a:t>
            </a:fld>
            <a:endParaRPr lang="fr-FR" dirty="0">
              <a:solidFill>
                <a:srgbClr val="FFFFFF"/>
              </a:solidFill>
            </a:endParaRPr>
          </a:p>
        </p:txBody>
      </p:sp>
      <p:sp>
        <p:nvSpPr>
          <p:cNvPr id="38920" name="Image 14"/>
          <p:cNvSpPr>
            <a:spLocks noChangeAspect="1"/>
          </p:cNvSpPr>
          <p:nvPr/>
        </p:nvSpPr>
        <p:spPr bwMode="auto">
          <a:xfrm>
            <a:off x="1100667" y="4026170"/>
            <a:ext cx="425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1" name="Image 15"/>
          <p:cNvSpPr>
            <a:spLocks noChangeAspect="1"/>
          </p:cNvSpPr>
          <p:nvPr/>
        </p:nvSpPr>
        <p:spPr bwMode="auto">
          <a:xfrm>
            <a:off x="1005418" y="4991367"/>
            <a:ext cx="601135"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2" name="Image 16"/>
          <p:cNvSpPr>
            <a:spLocks noChangeAspect="1"/>
          </p:cNvSpPr>
          <p:nvPr/>
        </p:nvSpPr>
        <p:spPr bwMode="auto">
          <a:xfrm>
            <a:off x="1104905" y="3253585"/>
            <a:ext cx="376767" cy="4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38923" name="Image 20"/>
          <p:cNvSpPr>
            <a:spLocks noChangeAspect="1"/>
          </p:cNvSpPr>
          <p:nvPr/>
        </p:nvSpPr>
        <p:spPr bwMode="auto">
          <a:xfrm>
            <a:off x="1143003" y="2339185"/>
            <a:ext cx="480484"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fr-FR" sz="1733">
              <a:solidFill>
                <a:srgbClr val="002C5F"/>
              </a:solidFill>
              <a:latin typeface="Avenir Book" panose="02000503020000020003" pitchFamily="2" charset="0"/>
            </a:endParaRPr>
          </a:p>
        </p:txBody>
      </p:sp>
      <p:sp>
        <p:nvSpPr>
          <p:cNvPr id="18" name="Titre 3"/>
          <p:cNvSpPr txBox="1">
            <a:spLocks/>
          </p:cNvSpPr>
          <p:nvPr/>
        </p:nvSpPr>
        <p:spPr bwMode="auto">
          <a:xfrm>
            <a:off x="712186" y="3134353"/>
            <a:ext cx="5383716" cy="141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eaLnBrk="0" fontAlgn="base" hangingPunct="0">
              <a:spcBef>
                <a:spcPct val="0"/>
              </a:spcBef>
              <a:spcAft>
                <a:spcPct val="0"/>
              </a:spcAft>
            </a:pPr>
            <a:r>
              <a:rPr lang="it-IT" sz="2667" dirty="0">
                <a:solidFill>
                  <a:srgbClr val="BEBEBE">
                    <a:lumMod val="20000"/>
                    <a:lumOff val="80000"/>
                  </a:srgbClr>
                </a:solidFill>
                <a:latin typeface="Avenir Book" panose="02000503020000020003" pitchFamily="2" charset="0"/>
              </a:rPr>
              <a:t>Eventuali incidenti o situazioni pericolose devono essere segnalati al Capo Prova</a:t>
            </a:r>
          </a:p>
        </p:txBody>
      </p:sp>
      <p:sp>
        <p:nvSpPr>
          <p:cNvPr id="14" name="Sous-titre 19">
            <a:extLst>
              <a:ext uri="{FF2B5EF4-FFF2-40B4-BE49-F238E27FC236}">
                <a16:creationId xmlns:a16="http://schemas.microsoft.com/office/drawing/2014/main" id="{3B1FD0B4-C1E2-F546-8605-7A512E7DA57C}"/>
              </a:ext>
            </a:extLst>
          </p:cNvPr>
          <p:cNvSpPr txBox="1">
            <a:spLocks/>
          </p:cNvSpPr>
          <p:nvPr/>
        </p:nvSpPr>
        <p:spPr bwMode="auto">
          <a:xfrm>
            <a:off x="712187" y="1659736"/>
            <a:ext cx="8873924" cy="1397657"/>
          </a:xfrm>
          <a:prstGeom prst="rect">
            <a:avLst/>
          </a:prstGeom>
        </p:spPr>
        <p:txBody>
          <a:bodyPr wrap="square" numCol="1" anchor="t" anchorCtr="0" compatLnSpc="1">
            <a:prstTxWarp prst="textNoShape">
              <a:avLst/>
            </a:prstTxWarp>
          </a:bodyPr>
          <a:lst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it-IT" sz="3733" dirty="0">
                <a:solidFill>
                  <a:srgbClr val="00B3E1"/>
                </a:solidFill>
                <a:latin typeface="Avenir Book" panose="02000503020000020003" pitchFamily="2" charset="0"/>
              </a:rPr>
              <a:t>INFORMATIVA</a:t>
            </a:r>
            <a:r>
              <a:rPr lang="it-IT" sz="4800" dirty="0">
                <a:solidFill>
                  <a:srgbClr val="BEBEBE">
                    <a:lumMod val="20000"/>
                    <a:lumOff val="80000"/>
                  </a:srgbClr>
                </a:solidFill>
                <a:latin typeface="Avenir Book" panose="02000503020000020003" pitchFamily="2" charset="0"/>
              </a:rPr>
              <a:t> </a:t>
            </a:r>
          </a:p>
          <a:p>
            <a:pPr marL="0" indent="0" defTabSz="914377">
              <a:spcBef>
                <a:spcPts val="1000"/>
              </a:spcBef>
              <a:buNone/>
            </a:pPr>
            <a:r>
              <a:rPr lang="it-IT" sz="3733" dirty="0">
                <a:solidFill>
                  <a:srgbClr val="BEBEBE">
                    <a:lumMod val="20000"/>
                    <a:lumOff val="80000"/>
                  </a:srgbClr>
                </a:solidFill>
                <a:latin typeface="Avenir Book" panose="02000503020000020003" pitchFamily="2" charset="0"/>
              </a:rPr>
              <a:t>SUGLI INCIDENTI</a:t>
            </a:r>
            <a:endParaRPr lang="fr-FR" altLang="fr-FR" sz="3733" dirty="0">
              <a:solidFill>
                <a:srgbClr val="BEBEBE">
                  <a:lumMod val="20000"/>
                  <a:lumOff val="80000"/>
                </a:srgbClr>
              </a:solidFill>
              <a:latin typeface="Calibri Light"/>
            </a:endParaRPr>
          </a:p>
        </p:txBody>
      </p:sp>
      <p:sp>
        <p:nvSpPr>
          <p:cNvPr id="11" name="Espace réservé du numéro de diapositive 2">
            <a:extLst>
              <a:ext uri="{FF2B5EF4-FFF2-40B4-BE49-F238E27FC236}">
                <a16:creationId xmlns:a16="http://schemas.microsoft.com/office/drawing/2014/main" id="{F7DA31B2-0F19-C840-ADE3-21E1F47A6803}"/>
              </a:ext>
            </a:extLst>
          </p:cNvPr>
          <p:cNvSpPr txBox="1">
            <a:spLocks/>
          </p:cNvSpPr>
          <p:nvPr/>
        </p:nvSpPr>
        <p:spPr>
          <a:xfrm>
            <a:off x="884284" y="6295626"/>
            <a:ext cx="2743200" cy="366183"/>
          </a:xfrm>
          <a:prstGeom prst="rect">
            <a:avLst/>
          </a:prstGeom>
        </p:spPr>
        <p:txBody>
          <a:bodyPr vert="horz" lIns="121920" tIns="60960" rIns="121920" bIns="60960" rtlCol="0" anchor="ctr"/>
          <a:lstStyle>
            <a:defPPr>
              <a:defRPr lang="fr-FR"/>
            </a:defPPr>
            <a:lvl1pPr algn="r" defTabSz="685800" rtl="0" eaLnBrk="1" fontAlgn="auto" hangingPunct="1">
              <a:spcBef>
                <a:spcPts val="0"/>
              </a:spcBef>
              <a:spcAft>
                <a:spcPts val="0"/>
              </a:spcAft>
              <a:defRPr sz="850" kern="1200" baseline="0" smtClean="0">
                <a:solidFill>
                  <a:schemeClr val="accent1"/>
                </a:solidFill>
                <a:latin typeface="FuturaStd-BookOblique"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charset="0"/>
                <a:ea typeface="+mn-ea"/>
                <a:cs typeface="+mn-cs"/>
              </a:defRPr>
            </a:lvl5pPr>
            <a:lvl6pPr marL="2286000" algn="l" defTabSz="914400" rtl="0" eaLnBrk="1" latinLnBrk="0" hangingPunct="1">
              <a:defRPr sz="1300" kern="1200">
                <a:solidFill>
                  <a:schemeClr val="tx1"/>
                </a:solidFill>
                <a:latin typeface="Calibri" charset="0"/>
                <a:ea typeface="+mn-ea"/>
                <a:cs typeface="+mn-cs"/>
              </a:defRPr>
            </a:lvl6pPr>
            <a:lvl7pPr marL="2743200" algn="l" defTabSz="914400" rtl="0" eaLnBrk="1" latinLnBrk="0" hangingPunct="1">
              <a:defRPr sz="1300" kern="1200">
                <a:solidFill>
                  <a:schemeClr val="tx1"/>
                </a:solidFill>
                <a:latin typeface="Calibri" charset="0"/>
                <a:ea typeface="+mn-ea"/>
                <a:cs typeface="+mn-cs"/>
              </a:defRPr>
            </a:lvl7pPr>
            <a:lvl8pPr marL="3200400" algn="l" defTabSz="914400" rtl="0" eaLnBrk="1" latinLnBrk="0" hangingPunct="1">
              <a:defRPr sz="1300" kern="1200">
                <a:solidFill>
                  <a:schemeClr val="tx1"/>
                </a:solidFill>
                <a:latin typeface="Calibri" charset="0"/>
                <a:ea typeface="+mn-ea"/>
                <a:cs typeface="+mn-cs"/>
              </a:defRPr>
            </a:lvl8pPr>
            <a:lvl9pPr marL="3657600" algn="l" defTabSz="914400" rtl="0" eaLnBrk="1" latinLnBrk="0" hangingPunct="1">
              <a:defRPr sz="1300" kern="1200">
                <a:solidFill>
                  <a:schemeClr val="tx1"/>
                </a:solidFill>
                <a:latin typeface="Calibri" charset="0"/>
                <a:ea typeface="+mn-ea"/>
                <a:cs typeface="+mn-cs"/>
              </a:defRPr>
            </a:lvl9pPr>
          </a:lstStyle>
          <a:p>
            <a:pPr algn="l" defTabSz="914377">
              <a:defRPr/>
            </a:pPr>
            <a:r>
              <a:rPr lang="fr-FR" sz="1135" dirty="0" err="1">
                <a:solidFill>
                  <a:srgbClr val="FFFFFF"/>
                </a:solidFill>
                <a:latin typeface="Avenir Book" panose="02000503020000020003" pitchFamily="2" charset="0"/>
              </a:rPr>
              <a:t>6.a</a:t>
            </a:r>
            <a:endParaRPr lang="fr-FR" sz="1135" dirty="0">
              <a:solidFill>
                <a:srgbClr val="FFFFFF"/>
              </a:solidFill>
              <a:latin typeface="Avenir Book" panose="02000503020000020003" pitchFamily="2" charset="0"/>
            </a:endParaRPr>
          </a:p>
        </p:txBody>
      </p:sp>
      <p:sp>
        <p:nvSpPr>
          <p:cNvPr id="12" name="Rettangolo 11">
            <a:extLst>
              <a:ext uri="{FF2B5EF4-FFF2-40B4-BE49-F238E27FC236}">
                <a16:creationId xmlns:a16="http://schemas.microsoft.com/office/drawing/2014/main" id="{C302D1F6-E3A0-674B-9978-2736DAD528DF}"/>
              </a:ext>
            </a:extLst>
          </p:cNvPr>
          <p:cNvSpPr/>
          <p:nvPr/>
        </p:nvSpPr>
        <p:spPr>
          <a:xfrm>
            <a:off x="0" y="5946712"/>
            <a:ext cx="899467" cy="91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it-IT" sz="1733">
              <a:solidFill>
                <a:srgbClr val="BEBEBE"/>
              </a:solidFill>
              <a:latin typeface="Avenir Book" panose="02000503020000020003" pitchFamily="2" charset="0"/>
            </a:endParaRPr>
          </a:p>
        </p:txBody>
      </p:sp>
      <p:pic>
        <p:nvPicPr>
          <p:cNvPr id="13" name="Immagine 12">
            <a:extLst>
              <a:ext uri="{FF2B5EF4-FFF2-40B4-BE49-F238E27FC236}">
                <a16:creationId xmlns:a16="http://schemas.microsoft.com/office/drawing/2014/main" id="{9EDA804E-30DF-B542-81BF-E79EF35DBE59}"/>
              </a:ext>
            </a:extLst>
          </p:cNvPr>
          <p:cNvPicPr>
            <a:picLocks noChangeAspect="1"/>
          </p:cNvPicPr>
          <p:nvPr/>
        </p:nvPicPr>
        <p:blipFill>
          <a:blip r:embed="rId3"/>
          <a:stretch>
            <a:fillRect/>
          </a:stretch>
        </p:blipFill>
        <p:spPr>
          <a:xfrm>
            <a:off x="49209" y="6063360"/>
            <a:ext cx="801049" cy="677989"/>
          </a:xfrm>
          <a:prstGeom prst="rect">
            <a:avLst/>
          </a:prstGeom>
        </p:spPr>
      </p:pic>
      <p:sp>
        <p:nvSpPr>
          <p:cNvPr id="15" name="ZoneTexte 2">
            <a:extLst>
              <a:ext uri="{FF2B5EF4-FFF2-40B4-BE49-F238E27FC236}">
                <a16:creationId xmlns:a16="http://schemas.microsoft.com/office/drawing/2014/main" id="{4388E0D8-34BF-AF4F-89C3-D6C831606C38}"/>
              </a:ext>
            </a:extLst>
          </p:cNvPr>
          <p:cNvSpPr txBox="1"/>
          <p:nvPr/>
        </p:nvSpPr>
        <p:spPr>
          <a:xfrm>
            <a:off x="6902800" y="639504"/>
            <a:ext cx="4222325" cy="5758691"/>
          </a:xfrm>
          <a:prstGeom prst="rect">
            <a:avLst/>
          </a:prstGeom>
          <a:solidFill>
            <a:schemeClr val="accent1"/>
          </a:solidFill>
          <a:ln w="28575">
            <a:noFill/>
          </a:ln>
        </p:spPr>
        <p:txBody>
          <a:bodyPr wrap="square" tIns="0" bIns="0" rtlCol="0" anchor="ctr" anchorCtr="0">
            <a:noAutofit/>
          </a:bodyPr>
          <a:lstStyle/>
          <a:p>
            <a:pPr algn="just" defTabSz="914377" eaLnBrk="0" fontAlgn="base" hangingPunct="0">
              <a:spcBef>
                <a:spcPct val="0"/>
              </a:spcBef>
              <a:spcAft>
                <a:spcPct val="0"/>
              </a:spcAft>
            </a:pPr>
            <a:endParaRPr lang="en-GB" sz="1600" dirty="0">
              <a:solidFill>
                <a:srgbClr val="002C5F"/>
              </a:solidFill>
              <a:latin typeface="Avenir Book" panose="02000503020000020003" pitchFamily="2" charset="0"/>
              <a:ea typeface="Futura Std Light" charset="0"/>
              <a:cs typeface="Futura Std Light" charset="0"/>
            </a:endParaRPr>
          </a:p>
        </p:txBody>
      </p:sp>
      <p:pic>
        <p:nvPicPr>
          <p:cNvPr id="6" name="Immagine 5">
            <a:extLst>
              <a:ext uri="{FF2B5EF4-FFF2-40B4-BE49-F238E27FC236}">
                <a16:creationId xmlns:a16="http://schemas.microsoft.com/office/drawing/2014/main" id="{00E2E813-AE8F-8C49-92F3-156E74AA7516}"/>
              </a:ext>
            </a:extLst>
          </p:cNvPr>
          <p:cNvPicPr>
            <a:picLocks noChangeAspect="1"/>
          </p:cNvPicPr>
          <p:nvPr/>
        </p:nvPicPr>
        <p:blipFill>
          <a:blip r:embed="rId4"/>
          <a:stretch>
            <a:fillRect/>
          </a:stretch>
        </p:blipFill>
        <p:spPr>
          <a:xfrm>
            <a:off x="7021628" y="630947"/>
            <a:ext cx="3992801" cy="5315764"/>
          </a:xfrm>
          <a:prstGeom prst="rect">
            <a:avLst/>
          </a:prstGeom>
        </p:spPr>
      </p:pic>
    </p:spTree>
    <p:extLst>
      <p:ext uri="{BB962C8B-B14F-4D97-AF65-F5344CB8AC3E}">
        <p14:creationId xmlns:p14="http://schemas.microsoft.com/office/powerpoint/2010/main" val="138322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US" sz="1733">
              <a:solidFill>
                <a:srgbClr val="BEBEBE"/>
              </a:solidFill>
              <a:latin typeface="Calibri"/>
            </a:endParaRPr>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7"/>
            <a:ext cx="6754317" cy="6858477"/>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7"/>
            <a:ext cx="5953780" cy="6858477"/>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olo 1">
            <a:extLst>
              <a:ext uri="{FF2B5EF4-FFF2-40B4-BE49-F238E27FC236}">
                <a16:creationId xmlns:a16="http://schemas.microsoft.com/office/drawing/2014/main" id="{65194866-0E4B-4810-85A2-499653D76EC7}"/>
              </a:ext>
            </a:extLst>
          </p:cNvPr>
          <p:cNvSpPr>
            <a:spLocks noGrp="1"/>
          </p:cNvSpPr>
          <p:nvPr>
            <p:ph type="title"/>
          </p:nvPr>
        </p:nvSpPr>
        <p:spPr>
          <a:xfrm>
            <a:off x="282391" y="2541693"/>
            <a:ext cx="4581464" cy="890927"/>
          </a:xfrm>
        </p:spPr>
        <p:txBody>
          <a:bodyPr vert="horz" wrap="square" lIns="121920" tIns="60960" rIns="121920" bIns="60960" numCol="1" rtlCol="0" anchor="b" anchorCtr="0" compatLnSpc="1">
            <a:prstTxWarp prst="textNoShape">
              <a:avLst/>
            </a:prstTxWarp>
            <a:normAutofit fontScale="90000"/>
          </a:bodyPr>
          <a:lstStyle/>
          <a:p>
            <a:pPr defTabSz="1219170"/>
            <a:r>
              <a:rPr lang="en-US" sz="5467" b="1">
                <a:solidFill>
                  <a:schemeClr val="tx1"/>
                </a:solidFill>
                <a:ea typeface="+mj-ea"/>
                <a:cs typeface="+mj-cs"/>
              </a:rPr>
              <a:t>COMUNICAZIONI RADIO</a:t>
            </a:r>
            <a:br>
              <a:rPr lang="en-US" sz="5467" b="1">
                <a:solidFill>
                  <a:schemeClr val="tx1"/>
                </a:solidFill>
                <a:ea typeface="+mj-ea"/>
                <a:cs typeface="+mj-cs"/>
              </a:rPr>
            </a:br>
            <a:r>
              <a:rPr lang="en-US" sz="5467" b="1">
                <a:solidFill>
                  <a:schemeClr val="tx1"/>
                </a:solidFill>
                <a:ea typeface="+mj-ea"/>
                <a:cs typeface="+mj-cs"/>
              </a:rPr>
              <a:t>e</a:t>
            </a:r>
            <a:br>
              <a:rPr lang="en-US" sz="5467" b="1">
                <a:solidFill>
                  <a:schemeClr val="tx1"/>
                </a:solidFill>
                <a:ea typeface="+mj-ea"/>
                <a:cs typeface="+mj-cs"/>
              </a:rPr>
            </a:br>
            <a:r>
              <a:rPr lang="en-US" sz="5467" b="1">
                <a:solidFill>
                  <a:schemeClr val="tx1"/>
                </a:solidFill>
                <a:ea typeface="+mj-ea"/>
                <a:cs typeface="+mj-cs"/>
              </a:rPr>
              <a:t> ABBIGLIAMENTO di SICUREZZA</a:t>
            </a:r>
            <a:endParaRPr lang="en-US" sz="5467" b="1" dirty="0">
              <a:solidFill>
                <a:schemeClr val="tx1"/>
              </a:solidFill>
              <a:ea typeface="+mj-ea"/>
              <a:cs typeface="+mj-cs"/>
            </a:endParaRPr>
          </a:p>
        </p:txBody>
      </p:sp>
      <p:sp>
        <p:nvSpPr>
          <p:cNvPr id="3" name="Segnaposto numero diapositiva 2">
            <a:extLst>
              <a:ext uri="{FF2B5EF4-FFF2-40B4-BE49-F238E27FC236}">
                <a16:creationId xmlns:a16="http://schemas.microsoft.com/office/drawing/2014/main" id="{B50CBB27-8966-4856-8AD4-ABA761D5B673}"/>
              </a:ext>
            </a:extLst>
          </p:cNvPr>
          <p:cNvSpPr>
            <a:spLocks noGrp="1"/>
          </p:cNvSpPr>
          <p:nvPr>
            <p:ph type="sldNum" sz="quarter" idx="10"/>
          </p:nvPr>
        </p:nvSpPr>
        <p:spPr>
          <a:xfrm>
            <a:off x="10925174" y="6356350"/>
            <a:ext cx="428625" cy="365125"/>
          </a:xfrm>
        </p:spPr>
        <p:txBody>
          <a:bodyPr vert="horz" lIns="121920" tIns="60960" rIns="121920" bIns="60960" rtlCol="0" anchor="ctr">
            <a:normAutofit fontScale="85000" lnSpcReduction="10000"/>
          </a:bodyPr>
          <a:lstStyle/>
          <a:p>
            <a:pPr defTabSz="1219170">
              <a:lnSpc>
                <a:spcPct val="90000"/>
              </a:lnSpc>
              <a:spcAft>
                <a:spcPts val="800"/>
              </a:spcAft>
              <a:defRPr/>
            </a:pPr>
            <a:fld id="{75310A78-90FF-8D4B-B625-876C3AF2FE8A}" type="slidenum">
              <a:rPr lang="en-US" sz="1600">
                <a:solidFill>
                  <a:srgbClr val="002C5F">
                    <a:alpha val="80000"/>
                  </a:srgbClr>
                </a:solidFill>
                <a:latin typeface="Calibri"/>
              </a:rPr>
              <a:pPr defTabSz="1219170">
                <a:lnSpc>
                  <a:spcPct val="90000"/>
                </a:lnSpc>
                <a:spcAft>
                  <a:spcPts val="800"/>
                </a:spcAft>
                <a:defRPr/>
              </a:pPr>
              <a:t>99</a:t>
            </a:fld>
            <a:endParaRPr lang="en-US" sz="1600">
              <a:solidFill>
                <a:srgbClr val="002C5F">
                  <a:alpha val="80000"/>
                </a:srgbClr>
              </a:solidFill>
              <a:latin typeface="Calibri"/>
            </a:endParaRPr>
          </a:p>
        </p:txBody>
      </p:sp>
      <p:pic>
        <p:nvPicPr>
          <p:cNvPr id="11" name="Immagine 10">
            <a:extLst>
              <a:ext uri="{FF2B5EF4-FFF2-40B4-BE49-F238E27FC236}">
                <a16:creationId xmlns:a16="http://schemas.microsoft.com/office/drawing/2014/main" id="{66172A49-88E8-445E-8938-8963E84FD047}"/>
              </a:ext>
            </a:extLst>
          </p:cNvPr>
          <p:cNvPicPr>
            <a:picLocks noChangeAspect="1"/>
          </p:cNvPicPr>
          <p:nvPr/>
        </p:nvPicPr>
        <p:blipFill>
          <a:blip r:embed="rId2"/>
          <a:stretch>
            <a:fillRect/>
          </a:stretch>
        </p:blipFill>
        <p:spPr>
          <a:xfrm>
            <a:off x="5838673" y="207641"/>
            <a:ext cx="6147983" cy="3455515"/>
          </a:xfrm>
          <a:prstGeom prst="rect">
            <a:avLst/>
          </a:prstGeom>
          <a:ln w="28575">
            <a:solidFill>
              <a:srgbClr val="00B0F0"/>
            </a:solidFill>
          </a:ln>
        </p:spPr>
      </p:pic>
      <p:pic>
        <p:nvPicPr>
          <p:cNvPr id="8" name="Immagine 7" descr="Immagine che contiene esterni, cielo, persona, uomo&#10;&#10;Descrizione generata automaticamente">
            <a:extLst>
              <a:ext uri="{FF2B5EF4-FFF2-40B4-BE49-F238E27FC236}">
                <a16:creationId xmlns:a16="http://schemas.microsoft.com/office/drawing/2014/main" id="{A7ECBF33-9DAF-492C-9819-B230B00AED23}"/>
              </a:ext>
            </a:extLst>
          </p:cNvPr>
          <p:cNvPicPr>
            <a:picLocks noChangeAspect="1"/>
          </p:cNvPicPr>
          <p:nvPr/>
        </p:nvPicPr>
        <p:blipFill>
          <a:blip r:embed="rId3"/>
          <a:stretch>
            <a:fillRect/>
          </a:stretch>
        </p:blipFill>
        <p:spPr>
          <a:xfrm>
            <a:off x="9022127" y="2770957"/>
            <a:ext cx="2908587" cy="3798887"/>
          </a:xfrm>
          <a:prstGeom prst="rect">
            <a:avLst/>
          </a:prstGeom>
          <a:ln w="28575">
            <a:solidFill>
              <a:srgbClr val="00B0F0"/>
            </a:solidFill>
          </a:ln>
        </p:spPr>
      </p:pic>
      <p:pic>
        <p:nvPicPr>
          <p:cNvPr id="15" name="Immagine 14" descr="Immagine che contiene erba, esterni&#10;&#10;Descrizione generata automaticamente">
            <a:extLst>
              <a:ext uri="{FF2B5EF4-FFF2-40B4-BE49-F238E27FC236}">
                <a16:creationId xmlns:a16="http://schemas.microsoft.com/office/drawing/2014/main" id="{108B5B53-AA4A-4499-8A75-86D6878243DA}"/>
              </a:ext>
            </a:extLst>
          </p:cNvPr>
          <p:cNvPicPr>
            <a:picLocks noChangeAspect="1"/>
          </p:cNvPicPr>
          <p:nvPr/>
        </p:nvPicPr>
        <p:blipFill>
          <a:blip r:embed="rId4"/>
          <a:stretch>
            <a:fillRect/>
          </a:stretch>
        </p:blipFill>
        <p:spPr>
          <a:xfrm>
            <a:off x="2721729" y="3303256"/>
            <a:ext cx="6147983" cy="3455515"/>
          </a:xfrm>
          <a:prstGeom prst="rect">
            <a:avLst/>
          </a:prstGeom>
          <a:ln w="28575">
            <a:solidFill>
              <a:srgbClr val="00B0F0"/>
            </a:solidFill>
          </a:ln>
        </p:spPr>
      </p:pic>
    </p:spTree>
    <p:extLst>
      <p:ext uri="{BB962C8B-B14F-4D97-AF65-F5344CB8AC3E}">
        <p14:creationId xmlns:p14="http://schemas.microsoft.com/office/powerpoint/2010/main" val="3589453625"/>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IGHi5kXsJExZRzJYzs4Uk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dqgai_GaBSVDw2dNBgIVY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1vKorBui9F60.75xNlPWi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1vKorBui9F60.75xNlPWi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hKdH5FUlRpoOY196hB5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uCyRSHNpa.84MYfOk60.n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hème Office">
  <a:themeElements>
    <a:clrScheme name="FIA2">
      <a:dk1>
        <a:srgbClr val="002C5F"/>
      </a:dk1>
      <a:lt1>
        <a:srgbClr val="BEBEBE"/>
      </a:lt1>
      <a:dk2>
        <a:srgbClr val="00B3E1"/>
      </a:dk2>
      <a:lt2>
        <a:srgbClr val="B39664"/>
      </a:lt2>
      <a:accent1>
        <a:srgbClr val="FFFFFF"/>
      </a:accent1>
      <a:accent2>
        <a:srgbClr val="ED7D31"/>
      </a:accent2>
      <a:accent3>
        <a:srgbClr val="A5A5A5"/>
      </a:accent3>
      <a:accent4>
        <a:srgbClr val="FFC000"/>
      </a:accent4>
      <a:accent5>
        <a:srgbClr val="5B9BD5"/>
      </a:accent5>
      <a:accent6>
        <a:srgbClr val="70AD47"/>
      </a:accent6>
      <a:hlink>
        <a:srgbClr val="B39664"/>
      </a:hlink>
      <a:folHlink>
        <a:srgbClr val="00B3E1"/>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7659</Words>
  <Application>Microsoft Office PowerPoint</Application>
  <PresentationFormat>Widescreen</PresentationFormat>
  <Paragraphs>785</Paragraphs>
  <Slides>104</Slides>
  <Notes>66</Notes>
  <HiddenSlides>0</HiddenSlides>
  <MMClips>0</MMClips>
  <ScaleCrop>false</ScaleCrop>
  <HeadingPairs>
    <vt:vector size="8" baseType="variant">
      <vt:variant>
        <vt:lpstr>Caratteri utilizzati</vt:lpstr>
      </vt:variant>
      <vt:variant>
        <vt:i4>11</vt:i4>
      </vt:variant>
      <vt:variant>
        <vt:lpstr>Tema</vt:lpstr>
      </vt:variant>
      <vt:variant>
        <vt:i4>8</vt:i4>
      </vt:variant>
      <vt:variant>
        <vt:lpstr>Server OLE incorporati</vt:lpstr>
      </vt:variant>
      <vt:variant>
        <vt:i4>1</vt:i4>
      </vt:variant>
      <vt:variant>
        <vt:lpstr>Titoli diapositive</vt:lpstr>
      </vt:variant>
      <vt:variant>
        <vt:i4>104</vt:i4>
      </vt:variant>
    </vt:vector>
  </HeadingPairs>
  <TitlesOfParts>
    <vt:vector size="124" baseType="lpstr">
      <vt:lpstr>Arial</vt:lpstr>
      <vt:lpstr>Avenir Book</vt:lpstr>
      <vt:lpstr>Bradley Hand ITC</vt:lpstr>
      <vt:lpstr>Calibri</vt:lpstr>
      <vt:lpstr>Calibri Light</vt:lpstr>
      <vt:lpstr>Century Gothic</vt:lpstr>
      <vt:lpstr>CIDFont+F4</vt:lpstr>
      <vt:lpstr>Futura Std Light</vt:lpstr>
      <vt:lpstr>Futura Std Medium</vt:lpstr>
      <vt:lpstr>Verdana</vt:lpstr>
      <vt:lpstr>Wingdings</vt:lpstr>
      <vt:lpstr>Thème Office</vt:lpstr>
      <vt:lpstr>1_Thème Office</vt:lpstr>
      <vt:lpstr>3_Thème Office</vt:lpstr>
      <vt:lpstr>4_Thème Office</vt:lpstr>
      <vt:lpstr>2_Thème Office</vt:lpstr>
      <vt:lpstr>5_Thème Office</vt:lpstr>
      <vt:lpstr>6_Thème Office</vt:lpstr>
      <vt:lpstr>7_Thème Office</vt:lpstr>
      <vt:lpstr>Diapositiva think-cell</vt:lpstr>
      <vt:lpstr>Presentazione standard di PowerPoint</vt:lpstr>
      <vt:lpstr>Presentazione standard di PowerPoint</vt:lpstr>
      <vt:lpstr>Commissario di Percorso dal 2004 Commissario Sportivo Regionale dal 2011 Commissario Sportivo Nazionale dal 2019 Formatore Aci Sport dal 2020 Istruttore abilitato al rilascio della prima licenza Conduttore dal 2020</vt:lpstr>
      <vt:lpstr>Martedì XX Mese 2021   ore 19.00 Messaggio di Benvenuto Automobil Club     ore 19.15   Nozioni Generali sull'Ordinamento Sportivo  Le discipline sportive  Gli Ufficiali di Gara e i vari ruoli  Bandiere e Segnalazioni  ore 20.00 Il Commissario di Percorso in Circuito    Termine dei lavori 21.00 </vt:lpstr>
      <vt:lpstr>Mercoledì XX Mese 2021   ore 19.00  Rally e modalità di svolgimento  Attività di Commissario di Percorso nei Rally  Cartelli di Segnalazione  Identificazione degli Ufficiali di Gara sul percorso e relazioni con i Concorrenti/Conduttori   ore 20.15 Il Commissario di Percorso in Salita e negli Slalom    Termine dei lavori 21.00 </vt:lpstr>
      <vt:lpstr>Giovedì XX Mese 2021   ore 19.00 Nozioni generali sui primi soccorsi agli infortunati   ore 19.30 Nozioni generali Antincendio e Sicurezza  La Gestione dell’incidente   ore 20.30 Uso della Radio e Abbigliamento sui Campi di Gara    Termine dei lavori 21.00      Sabato XX Mese 2021   ore 9.00-12.30   Esami presso XXXXXXXXXXXXXX. </vt:lpstr>
      <vt:lpstr>Presentazione standard di PowerPoint</vt:lpstr>
      <vt:lpstr>NOZIONI GENERALI SULL’ORDINAMENTO SPORTIVO</vt:lpstr>
      <vt:lpstr>Presentazione standard di PowerPoint</vt:lpstr>
      <vt:lpstr>Presentazione standard di PowerPoint</vt:lpstr>
      <vt:lpstr>Gli Ufficiali di Gara: i vari Ruoli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COMMISSARIO DI PERCORSO IN CIRCUITO</vt:lpstr>
      <vt:lpstr>IL COMMISSARIO DI PERCORSO IN CIRCUITO</vt:lpstr>
      <vt:lpstr>IL COMMISSARIO DI PERCORSO IN CIRCUITO</vt:lpstr>
      <vt:lpstr>IL COMMISSARIO DI PERCORSO IN CIRCUITO</vt:lpstr>
      <vt:lpstr>POSTAZIONE BOX</vt:lpstr>
      <vt:lpstr>PROCEDURA DI PARTENZA DA FERMO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Descrizione: Strade pubbliche o private chiuse al transito ordinario Una varietà di fondi stradali Diverse prove al giorno Tratti di trasferimento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CATENA DI COMANDO DI UN RALLY</vt:lpstr>
      <vt:lpstr>Presentazione standard di PowerPoint</vt:lpstr>
      <vt:lpstr>Prove Speciali: tratti del percorso in cui gli equipaggi devono andare il più veloce possibile  Trasferimenti: tratti di strada da percorrere in un tempo prestabilito, calcolato in modo da consentire agli equipaggi di rispettare le norme del Codice della strada ed i limiti di velocità  Tutti questi tempi sono scritti nella Tabella di marcia </vt:lpstr>
      <vt:lpstr>In tutti i Controlli Orari, ad eccezione del fine prova speciale, il tempo viene registrato in ore e minuti.  Alla fine della prova speciale viene registrato in Ore, Minuti, Secondi e Decimi.</vt:lpstr>
      <vt:lpstr>Presentazione standard di PowerPoint</vt:lpstr>
      <vt:lpstr>Presentazione standard di PowerPoint</vt:lpstr>
      <vt:lpstr>Presentazione standard di PowerPoint</vt:lpstr>
      <vt:lpstr>Presentazione standard di PowerPoint</vt:lpstr>
      <vt:lpstr>5.d</vt:lpstr>
      <vt:lpstr>Presentazione standard di PowerPoint</vt:lpstr>
      <vt:lpstr>Presentazione standard di PowerPoint</vt:lpstr>
      <vt:lpstr>Questi veicoli controllano  la sicurezza del percorso e si assicurano che la prova sia preparata correttamente e che tutti gli spettatori siano in posizioni corrette.  Riferiscono al Direttore di Gara che poi confermerà  che la prova può iniziare.</vt:lpstr>
      <vt:lpstr>Sono (in ordine):</vt:lpstr>
      <vt:lpstr>VELOCITA’ IN SALITA</vt:lpstr>
      <vt:lpstr>Descrizione: si corre su un unico tratto di strada I tratti sono brevi e in salita Senza  navigatore </vt:lpstr>
      <vt:lpstr>Presentazione standard di PowerPoint</vt:lpstr>
      <vt:lpstr>Presentazione standard di PowerPoint</vt:lpstr>
      <vt:lpstr>Presentazione standard di PowerPoint</vt:lpstr>
      <vt:lpstr>Presentazione standard di PowerPoint</vt:lpstr>
      <vt:lpstr>Presentazione standard di PowerPoint</vt:lpstr>
      <vt:lpstr>SLALOM</vt:lpstr>
      <vt:lpstr>Presentazione standard di PowerPoint</vt:lpstr>
      <vt:lpstr>Presentazione standard di PowerPoint</vt:lpstr>
      <vt:lpstr>INTERVENTO MEDICO</vt:lpstr>
      <vt:lpstr>SICUREZZA e ANTINCENDIO</vt:lpstr>
      <vt:lpstr>Presentazione standard di PowerPoint</vt:lpstr>
      <vt:lpstr>Presentazione standard di PowerPoint</vt:lpstr>
      <vt:lpstr>Presentazione standard di PowerPoint</vt:lpstr>
      <vt:lpstr>Presentazione standard di PowerPoint</vt:lpstr>
      <vt:lpstr>QUAL E’ LA PRIMA PRIORITA’ PER UN COMMISSARIO DI PERCORSO? la  SICUREZZA Commissari di percorso – Concorrenti – Spettatori TUTTI sono importanti, ma un Commissario di percorso ferito non può aiutare gli altri Commissari, i Concorrenti o gli Spettatori   </vt:lpstr>
      <vt:lpstr>Presentazione standard di PowerPoint</vt:lpstr>
      <vt:lpstr>5.a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zone degli spettatori, così come le aree vietate, devono essere adeguatamente contrassegnate per limitare l'accesso.  L’allestimento può facilmente essere realizzato con bandelle o recinzioni, e usando i cartelli per indicare le aree vietate. Le vie di fuga devono essere bandellate con minimo tre bandelle trasversali.</vt:lpstr>
      <vt:lpstr>NOTE ESSENZIALI DI ANTINCENDIO PER L'ATTIVITA' MOTORISTICA   La priorità è salvare la vita e poi proteggersi adeguatamente. Il pericolo più ovvio per i piloti è l'incendio, ma il fuoco consuma ossigeno e la mancanza di ossigeno provoca danni al cervello o persino la morte. Lo scopo è raggiungere la vettura in fiamme e tenere sotto controllo l'incendio e spegnerlo preferibilmente entro 30 secondi.   </vt:lpstr>
      <vt:lpstr>SPEGNERE IL FUOCO</vt:lpstr>
      <vt:lpstr>Presentazione standard di PowerPoint</vt:lpstr>
      <vt:lpstr>Presentazione standard di PowerPoint</vt:lpstr>
      <vt:lpstr>Controlla eventuali nuovi pericoli mentre ti avvicini al luogo dell’incidente Altre auto da competizione | Liquidi che fuoriescono | Incendio | Ambiente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COMUNICAZIONI RADIO e  ABBIGLIAMENTO di SICUREZZA</vt:lpstr>
      <vt:lpstr>Presentazione standard di PowerPoint</vt:lpstr>
      <vt:lpstr>Presentazione standard di PowerPoint</vt:lpstr>
      <vt:lpstr>Buoni collegamenti di comunicazione sono fondamentali per la realizzazione di un evento sicuro ed efficiente.  Postazioni e veicoli di soccorso devono essere in grado di comunicare con la Direzione Gara, preferibilmente via radio.</vt:lpstr>
      <vt:lpstr>Presentazione standard di PowerPoint</vt:lpstr>
      <vt:lpstr>IN BOCCA AL LUPO e.... A PRESTO SUI CAMPI DI GARA!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RONNY GUARINI</dc:creator>
  <cp:lastModifiedBy>RONNY GUARINI</cp:lastModifiedBy>
  <cp:revision>45</cp:revision>
  <dcterms:created xsi:type="dcterms:W3CDTF">2021-02-12T16:59:34Z</dcterms:created>
  <dcterms:modified xsi:type="dcterms:W3CDTF">2021-03-23T19:02:43Z</dcterms:modified>
</cp:coreProperties>
</file>